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4"/>
  </p:notesMasterIdLst>
  <p:sldIdLst>
    <p:sldId id="270" r:id="rId5"/>
    <p:sldId id="340" r:id="rId6"/>
    <p:sldId id="256" r:id="rId7"/>
    <p:sldId id="440" r:id="rId8"/>
    <p:sldId id="2105884365" r:id="rId9"/>
    <p:sldId id="2105884366" r:id="rId10"/>
    <p:sldId id="257" r:id="rId11"/>
    <p:sldId id="2105884367" r:id="rId12"/>
    <p:sldId id="21058843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 slides" id="{BF44616A-0BBC-F04D-B77A-71B27F00BF89}">
          <p14:sldIdLst>
            <p14:sldId id="270"/>
            <p14:sldId id="340"/>
            <p14:sldId id="256"/>
            <p14:sldId id="440"/>
            <p14:sldId id="2105884365"/>
            <p14:sldId id="2105884366"/>
            <p14:sldId id="257"/>
            <p14:sldId id="2105884367"/>
            <p14:sldId id="21058843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  <a:srgbClr val="C42828"/>
    <a:srgbClr val="EF4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4E565-7753-0856-43F6-191EA161A8D5}" v="1" dt="2026-03-23T12:11:27.006"/>
    <p1510:client id="{9B83C2DE-5F32-F3E9-03E1-B96DE9F7918D}" v="54" dt="2026-03-23T13:20:00.0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1068" y="268"/>
      </p:cViewPr>
      <p:guideLst/>
    </p:cSldViewPr>
  </p:slideViewPr>
  <p:outlineViewPr>
    <p:cViewPr>
      <p:scale>
        <a:sx n="33" d="100"/>
        <a:sy n="33" d="100"/>
      </p:scale>
      <p:origin x="0" y="-647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9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Ellen" userId="S::ellenre@delawareconsulting.com::a87e8b8c-e7d2-4451-ae5f-1441470a42ac" providerId="AD" clId="Web-{9B83C2DE-5F32-F3E9-03E1-B96DE9F7918D}"/>
    <pc:docChg chg="modSld">
      <pc:chgData name="Rebecca Ellen" userId="S::ellenre@delawareconsulting.com::a87e8b8c-e7d2-4451-ae5f-1441470a42ac" providerId="AD" clId="Web-{9B83C2DE-5F32-F3E9-03E1-B96DE9F7918D}" dt="2026-03-23T13:20:00.093" v="53"/>
      <pc:docMkLst>
        <pc:docMk/>
      </pc:docMkLst>
      <pc:sldChg chg="modSp">
        <pc:chgData name="Rebecca Ellen" userId="S::ellenre@delawareconsulting.com::a87e8b8c-e7d2-4451-ae5f-1441470a42ac" providerId="AD" clId="Web-{9B83C2DE-5F32-F3E9-03E1-B96DE9F7918D}" dt="2026-03-23T13:20:00.093" v="53"/>
        <pc:sldMkLst>
          <pc:docMk/>
          <pc:sldMk cId="1378002791" sldId="440"/>
        </pc:sldMkLst>
        <pc:graphicFrameChg chg="mod modGraphic">
          <ac:chgData name="Rebecca Ellen" userId="S::ellenre@delawareconsulting.com::a87e8b8c-e7d2-4451-ae5f-1441470a42ac" providerId="AD" clId="Web-{9B83C2DE-5F32-F3E9-03E1-B96DE9F7918D}" dt="2026-03-23T13:20:00.093" v="53"/>
          <ac:graphicFrameMkLst>
            <pc:docMk/>
            <pc:sldMk cId="1378002791" sldId="440"/>
            <ac:graphicFrameMk id="48" creationId="{4A7D9074-7735-ABB9-76EC-BEDDDD9E45FB}"/>
          </ac:graphicFrameMkLst>
        </pc:graphicFrameChg>
      </pc:sldChg>
    </pc:docChg>
  </pc:docChgLst>
  <pc:docChgLst>
    <pc:chgData name="Rebecca Ellen" userId="S::ellenre@delawareconsulting.com::a87e8b8c-e7d2-4451-ae5f-1441470a42ac" providerId="AD" clId="Web-{7F34E565-7753-0856-43F6-191EA161A8D5}"/>
    <pc:docChg chg="sldOrd">
      <pc:chgData name="Rebecca Ellen" userId="S::ellenre@delawareconsulting.com::a87e8b8c-e7d2-4451-ae5f-1441470a42ac" providerId="AD" clId="Web-{7F34E565-7753-0856-43F6-191EA161A8D5}" dt="2026-03-23T12:11:27.006" v="0"/>
      <pc:docMkLst>
        <pc:docMk/>
      </pc:docMkLst>
      <pc:sldChg chg="ord">
        <pc:chgData name="Rebecca Ellen" userId="S::ellenre@delawareconsulting.com::a87e8b8c-e7d2-4451-ae5f-1441470a42ac" providerId="AD" clId="Web-{7F34E565-7753-0856-43F6-191EA161A8D5}" dt="2026-03-23T12:11:27.006" v="0"/>
        <pc:sldMkLst>
          <pc:docMk/>
          <pc:sldMk cId="1684750992" sldId="2105884368"/>
        </pc:sldMkLst>
      </pc:sldChg>
    </pc:docChg>
  </pc:docChgLst>
  <pc:docChgLst>
    <pc:chgData name="Rebecca Ellen" userId="S::ellenre@delawareconsulting.com::a87e8b8c-e7d2-4451-ae5f-1441470a42ac" providerId="AD" clId="Web-{DFA2A141-B85B-A6BA-4D58-28D7FC8324E1}"/>
    <pc:docChg chg="modSld sldOrd">
      <pc:chgData name="Rebecca Ellen" userId="S::ellenre@delawareconsulting.com::a87e8b8c-e7d2-4451-ae5f-1441470a42ac" providerId="AD" clId="Web-{DFA2A141-B85B-A6BA-4D58-28D7FC8324E1}" dt="2026-03-10T14:19:34.934" v="25"/>
      <pc:docMkLst>
        <pc:docMk/>
      </pc:docMkLst>
      <pc:sldChg chg="modSp ord">
        <pc:chgData name="Rebecca Ellen" userId="S::ellenre@delawareconsulting.com::a87e8b8c-e7d2-4451-ae5f-1441470a42ac" providerId="AD" clId="Web-{DFA2A141-B85B-A6BA-4D58-28D7FC8324E1}" dt="2026-03-10T14:19:34.934" v="25"/>
        <pc:sldMkLst>
          <pc:docMk/>
          <pc:sldMk cId="1563698833" sldId="257"/>
        </pc:sldMkLst>
        <pc:spChg chg="mod">
          <ac:chgData name="Rebecca Ellen" userId="S::ellenre@delawareconsulting.com::a87e8b8c-e7d2-4451-ae5f-1441470a42ac" providerId="AD" clId="Web-{DFA2A141-B85B-A6BA-4D58-28D7FC8324E1}" dt="2026-03-10T14:19:25.371" v="24" actId="20577"/>
          <ac:spMkLst>
            <pc:docMk/>
            <pc:sldMk cId="1563698833" sldId="257"/>
            <ac:spMk id="5" creationId="{BEA2448D-F366-DE44-A953-69A0F3B51E63}"/>
          </ac:spMkLst>
        </pc:spChg>
      </pc:sldChg>
      <pc:sldChg chg="modSp">
        <pc:chgData name="Rebecca Ellen" userId="S::ellenre@delawareconsulting.com::a87e8b8c-e7d2-4451-ae5f-1441470a42ac" providerId="AD" clId="Web-{DFA2A141-B85B-A6BA-4D58-28D7FC8324E1}" dt="2026-03-10T12:22:37.734" v="15"/>
        <pc:sldMkLst>
          <pc:docMk/>
          <pc:sldMk cId="1378002791" sldId="440"/>
        </pc:sldMkLst>
        <pc:graphicFrameChg chg="mod modGraphic">
          <ac:chgData name="Rebecca Ellen" userId="S::ellenre@delawareconsulting.com::a87e8b8c-e7d2-4451-ae5f-1441470a42ac" providerId="AD" clId="Web-{DFA2A141-B85B-A6BA-4D58-28D7FC8324E1}" dt="2026-03-10T12:22:37.734" v="15"/>
          <ac:graphicFrameMkLst>
            <pc:docMk/>
            <pc:sldMk cId="1378002791" sldId="440"/>
            <ac:graphicFrameMk id="48" creationId="{4A7D9074-7735-ABB9-76EC-BEDDDD9E45FB}"/>
          </ac:graphicFrameMkLst>
        </pc:graphicFrameChg>
      </pc:sldChg>
      <pc:sldChg chg="modSp">
        <pc:chgData name="Rebecca Ellen" userId="S::ellenre@delawareconsulting.com::a87e8b8c-e7d2-4451-ae5f-1441470a42ac" providerId="AD" clId="Web-{DFA2A141-B85B-A6BA-4D58-28D7FC8324E1}" dt="2026-03-10T12:21:16.672" v="11"/>
        <pc:sldMkLst>
          <pc:docMk/>
          <pc:sldMk cId="688797467" sldId="2105884367"/>
        </pc:sldMkLst>
        <pc:graphicFrameChg chg="mod modGraphic">
          <ac:chgData name="Rebecca Ellen" userId="S::ellenre@delawareconsulting.com::a87e8b8c-e7d2-4451-ae5f-1441470a42ac" providerId="AD" clId="Web-{DFA2A141-B85B-A6BA-4D58-28D7FC8324E1}" dt="2026-03-10T12:21:16.672" v="11"/>
          <ac:graphicFrameMkLst>
            <pc:docMk/>
            <pc:sldMk cId="688797467" sldId="2105884367"/>
            <ac:graphicFrameMk id="48" creationId="{50AD7051-ACA9-F200-8F93-5DC35505E8BC}"/>
          </ac:graphicFrameMkLst>
        </pc:graphicFrameChg>
      </pc:sldChg>
    </pc:docChg>
  </pc:docChgLst>
  <pc:docChgLst>
    <pc:chgData name="Rebecca Ellen" userId="S::ellenre@delawareconsulting.com::a87e8b8c-e7d2-4451-ae5f-1441470a42ac" providerId="AD" clId="Web-{70D81A3A-DF39-11A5-C946-B143E06A9495}"/>
    <pc:docChg chg="modSld">
      <pc:chgData name="Rebecca Ellen" userId="S::ellenre@delawareconsulting.com::a87e8b8c-e7d2-4451-ae5f-1441470a42ac" providerId="AD" clId="Web-{70D81A3A-DF39-11A5-C946-B143E06A9495}" dt="2026-03-10T09:18:14.867" v="193"/>
      <pc:docMkLst>
        <pc:docMk/>
      </pc:docMkLst>
      <pc:sldChg chg="modSp">
        <pc:chgData name="Rebecca Ellen" userId="S::ellenre@delawareconsulting.com::a87e8b8c-e7d2-4451-ae5f-1441470a42ac" providerId="AD" clId="Web-{70D81A3A-DF39-11A5-C946-B143E06A9495}" dt="2026-03-09T11:18:33.515" v="102" actId="20577"/>
        <pc:sldMkLst>
          <pc:docMk/>
          <pc:sldMk cId="1563698833" sldId="257"/>
        </pc:sldMkLst>
        <pc:spChg chg="mod">
          <ac:chgData name="Rebecca Ellen" userId="S::ellenre@delawareconsulting.com::a87e8b8c-e7d2-4451-ae5f-1441470a42ac" providerId="AD" clId="Web-{70D81A3A-DF39-11A5-C946-B143E06A9495}" dt="2026-03-09T11:18:33.515" v="102" actId="20577"/>
          <ac:spMkLst>
            <pc:docMk/>
            <pc:sldMk cId="1563698833" sldId="257"/>
            <ac:spMk id="5" creationId="{BEA2448D-F366-DE44-A953-69A0F3B51E63}"/>
          </ac:spMkLst>
        </pc:spChg>
      </pc:sldChg>
      <pc:sldChg chg="modSp">
        <pc:chgData name="Rebecca Ellen" userId="S::ellenre@delawareconsulting.com::a87e8b8c-e7d2-4451-ae5f-1441470a42ac" providerId="AD" clId="Web-{70D81A3A-DF39-11A5-C946-B143E06A9495}" dt="2026-03-09T12:46:17.115" v="165"/>
        <pc:sldMkLst>
          <pc:docMk/>
          <pc:sldMk cId="1378002791" sldId="440"/>
        </pc:sldMkLst>
        <pc:graphicFrameChg chg="mod modGraphic">
          <ac:chgData name="Rebecca Ellen" userId="S::ellenre@delawareconsulting.com::a87e8b8c-e7d2-4451-ae5f-1441470a42ac" providerId="AD" clId="Web-{70D81A3A-DF39-11A5-C946-B143E06A9495}" dt="2026-03-09T12:46:17.115" v="165"/>
          <ac:graphicFrameMkLst>
            <pc:docMk/>
            <pc:sldMk cId="1378002791" sldId="440"/>
            <ac:graphicFrameMk id="48" creationId="{4A7D9074-7735-ABB9-76EC-BEDDDD9E45FB}"/>
          </ac:graphicFrameMkLst>
        </pc:graphicFrameChg>
      </pc:sldChg>
      <pc:sldChg chg="modSp">
        <pc:chgData name="Rebecca Ellen" userId="S::ellenre@delawareconsulting.com::a87e8b8c-e7d2-4451-ae5f-1441470a42ac" providerId="AD" clId="Web-{70D81A3A-DF39-11A5-C946-B143E06A9495}" dt="2026-03-09T11:13:44.838" v="98" actId="20577"/>
        <pc:sldMkLst>
          <pc:docMk/>
          <pc:sldMk cId="2720592722" sldId="2105884366"/>
        </pc:sldMkLst>
        <pc:spChg chg="mod">
          <ac:chgData name="Rebecca Ellen" userId="S::ellenre@delawareconsulting.com::a87e8b8c-e7d2-4451-ae5f-1441470a42ac" providerId="AD" clId="Web-{70D81A3A-DF39-11A5-C946-B143E06A9495}" dt="2026-03-09T11:13:44.838" v="98" actId="20577"/>
          <ac:spMkLst>
            <pc:docMk/>
            <pc:sldMk cId="2720592722" sldId="2105884366"/>
            <ac:spMk id="2" creationId="{4A98741B-DE2C-C0B2-2070-8325EFB2DBD8}"/>
          </ac:spMkLst>
        </pc:spChg>
        <pc:graphicFrameChg chg="mod modGraphic">
          <ac:chgData name="Rebecca Ellen" userId="S::ellenre@delawareconsulting.com::a87e8b8c-e7d2-4451-ae5f-1441470a42ac" providerId="AD" clId="Web-{70D81A3A-DF39-11A5-C946-B143E06A9495}" dt="2026-03-09T11:07:07.721" v="75"/>
          <ac:graphicFrameMkLst>
            <pc:docMk/>
            <pc:sldMk cId="2720592722" sldId="2105884366"/>
            <ac:graphicFrameMk id="48" creationId="{4A7D9074-7735-ABB9-76EC-BEDDDD9E45FB}"/>
          </ac:graphicFrameMkLst>
        </pc:graphicFrameChg>
      </pc:sldChg>
      <pc:sldChg chg="modSp">
        <pc:chgData name="Rebecca Ellen" userId="S::ellenre@delawareconsulting.com::a87e8b8c-e7d2-4451-ae5f-1441470a42ac" providerId="AD" clId="Web-{70D81A3A-DF39-11A5-C946-B143E06A9495}" dt="2026-03-10T09:18:14.867" v="193"/>
        <pc:sldMkLst>
          <pc:docMk/>
          <pc:sldMk cId="688797467" sldId="2105884367"/>
        </pc:sldMkLst>
        <pc:spChg chg="mod">
          <ac:chgData name="Rebecca Ellen" userId="S::ellenre@delawareconsulting.com::a87e8b8c-e7d2-4451-ae5f-1441470a42ac" providerId="AD" clId="Web-{70D81A3A-DF39-11A5-C946-B143E06A9495}" dt="2026-03-09T11:57:49.367" v="106" actId="20577"/>
          <ac:spMkLst>
            <pc:docMk/>
            <pc:sldMk cId="688797467" sldId="2105884367"/>
            <ac:spMk id="4" creationId="{F40FFDEB-ADCF-091A-8C99-88A7E1EF572F}"/>
          </ac:spMkLst>
        </pc:spChg>
        <pc:graphicFrameChg chg="mod modGraphic">
          <ac:chgData name="Rebecca Ellen" userId="S::ellenre@delawareconsulting.com::a87e8b8c-e7d2-4451-ae5f-1441470a42ac" providerId="AD" clId="Web-{70D81A3A-DF39-11A5-C946-B143E06A9495}" dt="2026-03-10T09:18:14.867" v="193"/>
          <ac:graphicFrameMkLst>
            <pc:docMk/>
            <pc:sldMk cId="688797467" sldId="2105884367"/>
            <ac:graphicFrameMk id="48" creationId="{50AD7051-ACA9-F200-8F93-5DC35505E8B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54142-DEDA-1343-ACBF-88E53F7A9F8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F3E68-592D-874C-9621-BB6EA5CE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0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305D41-3DE2-2746-B1F6-A2D24F7C3EB5}" type="datetimeyyyy">
              <a:rPr lang="en-US" sz="1200" b="1" i="0" u="none" strike="noStrike" smtClean="0">
                <a:solidFill>
                  <a:schemeClr val="accent2">
                    <a:lumMod val="50000"/>
                  </a:schemeClr>
                </a:solidFill>
                <a:effectLst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</a:t>
            </a:fld>
            <a:r>
              <a:rPr lang="en-GB" sz="1200" b="1" i="0" u="none" strike="noStrike" dirty="0">
                <a:solidFill>
                  <a:schemeClr val="accent2">
                    <a:lumMod val="50000"/>
                  </a:schemeClr>
                </a:solidFill>
                <a:effectLst/>
              </a:rPr>
              <a:t> © delaware</a:t>
            </a:r>
            <a:r>
              <a:rPr lang="en-US" sz="1200" b="1" i="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 </a:t>
            </a:r>
            <a:r>
              <a:rPr lang="en-US" sz="1200" b="0" i="0" u="none" strike="noStrike" dirty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(general)</a:t>
            </a:r>
            <a:endParaRPr lang="en-GB" sz="1200" b="1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180420-38CB-9042-9B1B-0DC4ABEDFD72}" type="datetimeyyyy">
              <a:rPr lang="en-US" sz="1200" b="1" i="0" u="none" strike="noStrike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</a:t>
            </a:fld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© delaware </a:t>
            </a:r>
            <a:r>
              <a:rPr lang="en-GB" sz="12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-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internal use only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n-GB" sz="1200" b="0" i="0" u="none" strike="noStrike" dirty="0">
                <a:solidFill>
                  <a:srgbClr val="185ABD"/>
                </a:solidFill>
                <a:effectLst/>
                <a:latin typeface="Calibri Light" panose="020F0302020204030204" pitchFamily="34" charset="0"/>
              </a:rPr>
              <a:t>for training and guidelines</a:t>
            </a:r>
            <a:r>
              <a:rPr lang="en-GB" sz="1200" b="1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0BDE3B-F2D7-6F4D-9D1B-6F734A41A945}" type="datetimeyyyy">
              <a:rPr lang="en-US" sz="1200" b="1" i="0" u="none" strike="noStrike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</a:t>
            </a:fld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© delaware - Confidential  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</a:t>
            </a:r>
            <a:r>
              <a:rPr lang="en-GB" sz="1200" b="0" i="0" u="none" strike="noStrike" dirty="0">
                <a:solidFill>
                  <a:srgbClr val="185ABD"/>
                </a:solidFill>
                <a:effectLst/>
                <a:latin typeface="Calibri Light" panose="020F0302020204030204" pitchFamily="34" charset="0"/>
              </a:rPr>
              <a:t>for commercial proposals to customers)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CF3E68-592D-874C-9621-BB6EA5CE74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5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lder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69DE941-667A-0F4B-8981-ED3A737A3D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32" y="0"/>
            <a:ext cx="12170535" cy="6858000"/>
          </a:xfrm>
          <a:prstGeom prst="rect">
            <a:avLst/>
          </a:prstGeom>
        </p:spPr>
      </p:pic>
      <p:grpSp>
        <p:nvGrpSpPr>
          <p:cNvPr id="2" name="Graphic 8">
            <a:extLst>
              <a:ext uri="{FF2B5EF4-FFF2-40B4-BE49-F238E27FC236}">
                <a16:creationId xmlns:a16="http://schemas.microsoft.com/office/drawing/2014/main" id="{6F510A6C-7376-1140-AF35-E74E24C81C99}"/>
              </a:ext>
            </a:extLst>
          </p:cNvPr>
          <p:cNvGrpSpPr/>
          <p:nvPr/>
        </p:nvGrpSpPr>
        <p:grpSpPr>
          <a:xfrm>
            <a:off x="3115164" y="2656088"/>
            <a:ext cx="5963532" cy="1105518"/>
            <a:chOff x="3115164" y="2656088"/>
            <a:chExt cx="5963532" cy="1105518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7F6B3E58-6697-9548-A6F9-C25ADB4C3F9F}"/>
                </a:ext>
              </a:extLst>
            </p:cNvPr>
            <p:cNvSpPr/>
            <p:nvPr/>
          </p:nvSpPr>
          <p:spPr>
            <a:xfrm>
              <a:off x="4000119" y="3026244"/>
              <a:ext cx="714533" cy="735361"/>
            </a:xfrm>
            <a:custGeom>
              <a:avLst/>
              <a:gdLst>
                <a:gd name="connsiteX0" fmla="*/ 378027 w 714533"/>
                <a:gd name="connsiteY0" fmla="*/ 620848 h 735361"/>
                <a:gd name="connsiteX1" fmla="*/ 579435 w 714533"/>
                <a:gd name="connsiteY1" fmla="*/ 518715 h 735361"/>
                <a:gd name="connsiteX2" fmla="*/ 682928 w 714533"/>
                <a:gd name="connsiteY2" fmla="*/ 577519 h 735361"/>
                <a:gd name="connsiteX3" fmla="*/ 374929 w 714533"/>
                <a:gd name="connsiteY3" fmla="*/ 735361 h 735361"/>
                <a:gd name="connsiteX4" fmla="*/ 0 w 714533"/>
                <a:gd name="connsiteY4" fmla="*/ 367681 h 735361"/>
                <a:gd name="connsiteX5" fmla="*/ 366252 w 714533"/>
                <a:gd name="connsiteY5" fmla="*/ 0 h 735361"/>
                <a:gd name="connsiteX6" fmla="*/ 714533 w 714533"/>
                <a:gd name="connsiteY6" fmla="*/ 368919 h 735361"/>
                <a:gd name="connsiteX7" fmla="*/ 710195 w 714533"/>
                <a:gd name="connsiteY7" fmla="*/ 423390 h 735361"/>
                <a:gd name="connsiteX8" fmla="*/ 125183 w 714533"/>
                <a:gd name="connsiteY8" fmla="*/ 423390 h 735361"/>
                <a:gd name="connsiteX9" fmla="*/ 378027 w 714533"/>
                <a:gd name="connsiteY9" fmla="*/ 620848 h 735361"/>
                <a:gd name="connsiteX10" fmla="*/ 125183 w 714533"/>
                <a:gd name="connsiteY10" fmla="*/ 316923 h 735361"/>
                <a:gd name="connsiteX11" fmla="*/ 592449 w 714533"/>
                <a:gd name="connsiteY11" fmla="*/ 316923 h 735361"/>
                <a:gd name="connsiteX12" fmla="*/ 366872 w 714533"/>
                <a:gd name="connsiteY12" fmla="*/ 114513 h 735361"/>
                <a:gd name="connsiteX13" fmla="*/ 125183 w 714533"/>
                <a:gd name="connsiteY13" fmla="*/ 316923 h 73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14533" h="735361">
                  <a:moveTo>
                    <a:pt x="378027" y="620848"/>
                  </a:moveTo>
                  <a:cubicBezTo>
                    <a:pt x="474703" y="620848"/>
                    <a:pt x="544731" y="576281"/>
                    <a:pt x="579435" y="518715"/>
                  </a:cubicBezTo>
                  <a:lnTo>
                    <a:pt x="682928" y="577519"/>
                  </a:lnTo>
                  <a:cubicBezTo>
                    <a:pt x="621576" y="672843"/>
                    <a:pt x="514984" y="735361"/>
                    <a:pt x="374929" y="735361"/>
                  </a:cubicBezTo>
                  <a:cubicBezTo>
                    <a:pt x="149971" y="735361"/>
                    <a:pt x="0" y="577519"/>
                    <a:pt x="0" y="367681"/>
                  </a:cubicBezTo>
                  <a:cubicBezTo>
                    <a:pt x="0" y="160938"/>
                    <a:pt x="148112" y="0"/>
                    <a:pt x="366252" y="0"/>
                  </a:cubicBezTo>
                  <a:cubicBezTo>
                    <a:pt x="577576" y="0"/>
                    <a:pt x="714533" y="173318"/>
                    <a:pt x="714533" y="368919"/>
                  </a:cubicBezTo>
                  <a:cubicBezTo>
                    <a:pt x="714533" y="386869"/>
                    <a:pt x="713294" y="405439"/>
                    <a:pt x="710195" y="423390"/>
                  </a:cubicBezTo>
                  <a:lnTo>
                    <a:pt x="125183" y="423390"/>
                  </a:lnTo>
                  <a:cubicBezTo>
                    <a:pt x="148732" y="549045"/>
                    <a:pt x="248506" y="620229"/>
                    <a:pt x="378027" y="620848"/>
                  </a:cubicBezTo>
                  <a:moveTo>
                    <a:pt x="125183" y="316923"/>
                  </a:moveTo>
                  <a:lnTo>
                    <a:pt x="592449" y="316923"/>
                  </a:lnTo>
                  <a:cubicBezTo>
                    <a:pt x="571379" y="178888"/>
                    <a:pt x="471604" y="114513"/>
                    <a:pt x="366872" y="114513"/>
                  </a:cubicBezTo>
                  <a:cubicBezTo>
                    <a:pt x="235492" y="114513"/>
                    <a:pt x="144394" y="195601"/>
                    <a:pt x="125183" y="316923"/>
                  </a:cubicBezTo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AB8E816-A39B-F749-95C9-1C78962333FF}"/>
                </a:ext>
              </a:extLst>
            </p:cNvPr>
            <p:cNvSpPr/>
            <p:nvPr/>
          </p:nvSpPr>
          <p:spPr>
            <a:xfrm>
              <a:off x="4855328" y="2656088"/>
              <a:ext cx="121464" cy="1086948"/>
            </a:xfrm>
            <a:custGeom>
              <a:avLst/>
              <a:gdLst>
                <a:gd name="connsiteX0" fmla="*/ 0 w 121464"/>
                <a:gd name="connsiteY0" fmla="*/ 0 h 1086948"/>
                <a:gd name="connsiteX1" fmla="*/ 121464 w 121464"/>
                <a:gd name="connsiteY1" fmla="*/ 0 h 1086948"/>
                <a:gd name="connsiteX2" fmla="*/ 121464 w 121464"/>
                <a:gd name="connsiteY2" fmla="*/ 1086948 h 1086948"/>
                <a:gd name="connsiteX3" fmla="*/ 0 w 121464"/>
                <a:gd name="connsiteY3" fmla="*/ 1086948 h 108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64" h="1086948">
                  <a:moveTo>
                    <a:pt x="0" y="0"/>
                  </a:moveTo>
                  <a:lnTo>
                    <a:pt x="121464" y="0"/>
                  </a:lnTo>
                  <a:lnTo>
                    <a:pt x="121464" y="1086948"/>
                  </a:lnTo>
                  <a:lnTo>
                    <a:pt x="0" y="1086948"/>
                  </a:lnTo>
                  <a:close/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04DC6FD-F3BD-4E44-8BC3-B757EBBC1471}"/>
                </a:ext>
              </a:extLst>
            </p:cNvPr>
            <p:cNvSpPr/>
            <p:nvPr/>
          </p:nvSpPr>
          <p:spPr>
            <a:xfrm>
              <a:off x="5123665" y="3026244"/>
              <a:ext cx="739941" cy="735361"/>
            </a:xfrm>
            <a:custGeom>
              <a:avLst/>
              <a:gdLst>
                <a:gd name="connsiteX0" fmla="*/ 739942 w 739941"/>
                <a:gd name="connsiteY0" fmla="*/ 18570 h 735361"/>
                <a:gd name="connsiteX1" fmla="*/ 739942 w 739941"/>
                <a:gd name="connsiteY1" fmla="*/ 716792 h 735361"/>
                <a:gd name="connsiteX2" fmla="*/ 618477 w 739941"/>
                <a:gd name="connsiteY2" fmla="*/ 716792 h 735361"/>
                <a:gd name="connsiteX3" fmla="*/ 618477 w 739941"/>
                <a:gd name="connsiteY3" fmla="*/ 596707 h 735361"/>
                <a:gd name="connsiteX4" fmla="*/ 353858 w 739941"/>
                <a:gd name="connsiteY4" fmla="*/ 735361 h 735361"/>
                <a:gd name="connsiteX5" fmla="*/ 0 w 739941"/>
                <a:gd name="connsiteY5" fmla="*/ 367681 h 735361"/>
                <a:gd name="connsiteX6" fmla="*/ 353858 w 739941"/>
                <a:gd name="connsiteY6" fmla="*/ 0 h 735361"/>
                <a:gd name="connsiteX7" fmla="*/ 618477 w 739941"/>
                <a:gd name="connsiteY7" fmla="*/ 138035 h 735361"/>
                <a:gd name="connsiteX8" fmla="*/ 618477 w 739941"/>
                <a:gd name="connsiteY8" fmla="*/ 18570 h 735361"/>
                <a:gd name="connsiteX9" fmla="*/ 739942 w 739941"/>
                <a:gd name="connsiteY9" fmla="*/ 18570 h 735361"/>
                <a:gd name="connsiteX10" fmla="*/ 618477 w 739941"/>
                <a:gd name="connsiteY10" fmla="*/ 367681 h 735361"/>
                <a:gd name="connsiteX11" fmla="*/ 369351 w 739941"/>
                <a:gd name="connsiteY11" fmla="*/ 117608 h 735361"/>
                <a:gd name="connsiteX12" fmla="*/ 121464 w 739941"/>
                <a:gd name="connsiteY12" fmla="*/ 367681 h 735361"/>
                <a:gd name="connsiteX13" fmla="*/ 369351 w 739941"/>
                <a:gd name="connsiteY13" fmla="*/ 617753 h 735361"/>
                <a:gd name="connsiteX14" fmla="*/ 618477 w 739941"/>
                <a:gd name="connsiteY14" fmla="*/ 367681 h 73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39941" h="735361">
                  <a:moveTo>
                    <a:pt x="739942" y="18570"/>
                  </a:moveTo>
                  <a:lnTo>
                    <a:pt x="739942" y="716792"/>
                  </a:lnTo>
                  <a:lnTo>
                    <a:pt x="618477" y="716792"/>
                  </a:lnTo>
                  <a:lnTo>
                    <a:pt x="618477" y="596707"/>
                  </a:lnTo>
                  <a:cubicBezTo>
                    <a:pt x="562703" y="682128"/>
                    <a:pt x="472844" y="735361"/>
                    <a:pt x="353858" y="735361"/>
                  </a:cubicBezTo>
                  <a:cubicBezTo>
                    <a:pt x="159267" y="735361"/>
                    <a:pt x="0" y="574424"/>
                    <a:pt x="0" y="367681"/>
                  </a:cubicBezTo>
                  <a:cubicBezTo>
                    <a:pt x="0" y="160938"/>
                    <a:pt x="159267" y="0"/>
                    <a:pt x="353858" y="0"/>
                  </a:cubicBezTo>
                  <a:cubicBezTo>
                    <a:pt x="472844" y="0"/>
                    <a:pt x="562083" y="53233"/>
                    <a:pt x="618477" y="138035"/>
                  </a:cubicBezTo>
                  <a:lnTo>
                    <a:pt x="618477" y="18570"/>
                  </a:lnTo>
                  <a:lnTo>
                    <a:pt x="739942" y="18570"/>
                  </a:lnTo>
                  <a:close/>
                  <a:moveTo>
                    <a:pt x="618477" y="367681"/>
                  </a:moveTo>
                  <a:cubicBezTo>
                    <a:pt x="618477" y="225313"/>
                    <a:pt x="510646" y="117608"/>
                    <a:pt x="369351" y="117608"/>
                  </a:cubicBezTo>
                  <a:cubicBezTo>
                    <a:pt x="229295" y="117608"/>
                    <a:pt x="121464" y="225313"/>
                    <a:pt x="121464" y="367681"/>
                  </a:cubicBezTo>
                  <a:cubicBezTo>
                    <a:pt x="121464" y="510049"/>
                    <a:pt x="229295" y="617753"/>
                    <a:pt x="369351" y="617753"/>
                  </a:cubicBezTo>
                  <a:cubicBezTo>
                    <a:pt x="510646" y="617753"/>
                    <a:pt x="617857" y="510049"/>
                    <a:pt x="618477" y="367681"/>
                  </a:cubicBezTo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EC42E9A-EF4F-A148-8175-017CF7DB02E3}"/>
                </a:ext>
              </a:extLst>
            </p:cNvPr>
            <p:cNvSpPr/>
            <p:nvPr/>
          </p:nvSpPr>
          <p:spPr>
            <a:xfrm>
              <a:off x="5989409" y="3044814"/>
              <a:ext cx="1010137" cy="698221"/>
            </a:xfrm>
            <a:custGeom>
              <a:avLst/>
              <a:gdLst>
                <a:gd name="connsiteX0" fmla="*/ 1010138 w 1010137"/>
                <a:gd name="connsiteY0" fmla="*/ 0 h 698221"/>
                <a:gd name="connsiteX1" fmla="*/ 793237 w 1010137"/>
                <a:gd name="connsiteY1" fmla="*/ 698222 h 698221"/>
                <a:gd name="connsiteX2" fmla="*/ 668674 w 1010137"/>
                <a:gd name="connsiteY2" fmla="*/ 698222 h 698221"/>
                <a:gd name="connsiteX3" fmla="*/ 505069 w 1010137"/>
                <a:gd name="connsiteY3" fmla="*/ 181364 h 698221"/>
                <a:gd name="connsiteX4" fmla="*/ 341464 w 1010137"/>
                <a:gd name="connsiteY4" fmla="*/ 698222 h 698221"/>
                <a:gd name="connsiteX5" fmla="*/ 216901 w 1010137"/>
                <a:gd name="connsiteY5" fmla="*/ 698222 h 698221"/>
                <a:gd name="connsiteX6" fmla="*/ 0 w 1010137"/>
                <a:gd name="connsiteY6" fmla="*/ 0 h 698221"/>
                <a:gd name="connsiteX7" fmla="*/ 127042 w 1010137"/>
                <a:gd name="connsiteY7" fmla="*/ 0 h 698221"/>
                <a:gd name="connsiteX8" fmla="*/ 281351 w 1010137"/>
                <a:gd name="connsiteY8" fmla="*/ 530475 h 698221"/>
                <a:gd name="connsiteX9" fmla="*/ 446196 w 1010137"/>
                <a:gd name="connsiteY9" fmla="*/ 0 h 698221"/>
                <a:gd name="connsiteX10" fmla="*/ 563942 w 1010137"/>
                <a:gd name="connsiteY10" fmla="*/ 0 h 698221"/>
                <a:gd name="connsiteX11" fmla="*/ 728787 w 1010137"/>
                <a:gd name="connsiteY11" fmla="*/ 532332 h 698221"/>
                <a:gd name="connsiteX12" fmla="*/ 882477 w 1010137"/>
                <a:gd name="connsiteY12" fmla="*/ 0 h 698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10137" h="698221">
                  <a:moveTo>
                    <a:pt x="1010138" y="0"/>
                  </a:moveTo>
                  <a:lnTo>
                    <a:pt x="793237" y="698222"/>
                  </a:lnTo>
                  <a:lnTo>
                    <a:pt x="668674" y="698222"/>
                  </a:lnTo>
                  <a:lnTo>
                    <a:pt x="505069" y="181364"/>
                  </a:lnTo>
                  <a:lnTo>
                    <a:pt x="341464" y="698222"/>
                  </a:lnTo>
                  <a:lnTo>
                    <a:pt x="216901" y="698222"/>
                  </a:lnTo>
                  <a:lnTo>
                    <a:pt x="0" y="0"/>
                  </a:lnTo>
                  <a:lnTo>
                    <a:pt x="127042" y="0"/>
                  </a:lnTo>
                  <a:lnTo>
                    <a:pt x="281351" y="530475"/>
                  </a:lnTo>
                  <a:lnTo>
                    <a:pt x="446196" y="0"/>
                  </a:lnTo>
                  <a:lnTo>
                    <a:pt x="563942" y="0"/>
                  </a:lnTo>
                  <a:lnTo>
                    <a:pt x="728787" y="532332"/>
                  </a:lnTo>
                  <a:lnTo>
                    <a:pt x="882477" y="0"/>
                  </a:lnTo>
                  <a:close/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883D84C-ED83-244C-8530-C62045BEC63B}"/>
                </a:ext>
              </a:extLst>
            </p:cNvPr>
            <p:cNvSpPr/>
            <p:nvPr/>
          </p:nvSpPr>
          <p:spPr>
            <a:xfrm>
              <a:off x="7057800" y="3026244"/>
              <a:ext cx="739941" cy="735361"/>
            </a:xfrm>
            <a:custGeom>
              <a:avLst/>
              <a:gdLst>
                <a:gd name="connsiteX0" fmla="*/ 739941 w 739941"/>
                <a:gd name="connsiteY0" fmla="*/ 18570 h 735361"/>
                <a:gd name="connsiteX1" fmla="*/ 739941 w 739941"/>
                <a:gd name="connsiteY1" fmla="*/ 716792 h 735361"/>
                <a:gd name="connsiteX2" fmla="*/ 618477 w 739941"/>
                <a:gd name="connsiteY2" fmla="*/ 716792 h 735361"/>
                <a:gd name="connsiteX3" fmla="*/ 618477 w 739941"/>
                <a:gd name="connsiteY3" fmla="*/ 596707 h 735361"/>
                <a:gd name="connsiteX4" fmla="*/ 353858 w 739941"/>
                <a:gd name="connsiteY4" fmla="*/ 735361 h 735361"/>
                <a:gd name="connsiteX5" fmla="*/ 0 w 739941"/>
                <a:gd name="connsiteY5" fmla="*/ 367681 h 735361"/>
                <a:gd name="connsiteX6" fmla="*/ 353858 w 739941"/>
                <a:gd name="connsiteY6" fmla="*/ 0 h 735361"/>
                <a:gd name="connsiteX7" fmla="*/ 618477 w 739941"/>
                <a:gd name="connsiteY7" fmla="*/ 138035 h 735361"/>
                <a:gd name="connsiteX8" fmla="*/ 618477 w 739941"/>
                <a:gd name="connsiteY8" fmla="*/ 18570 h 735361"/>
                <a:gd name="connsiteX9" fmla="*/ 739941 w 739941"/>
                <a:gd name="connsiteY9" fmla="*/ 18570 h 735361"/>
                <a:gd name="connsiteX10" fmla="*/ 618477 w 739941"/>
                <a:gd name="connsiteY10" fmla="*/ 367681 h 735361"/>
                <a:gd name="connsiteX11" fmla="*/ 369351 w 739941"/>
                <a:gd name="connsiteY11" fmla="*/ 117608 h 735361"/>
                <a:gd name="connsiteX12" fmla="*/ 121464 w 739941"/>
                <a:gd name="connsiteY12" fmla="*/ 367681 h 735361"/>
                <a:gd name="connsiteX13" fmla="*/ 369351 w 739941"/>
                <a:gd name="connsiteY13" fmla="*/ 617753 h 735361"/>
                <a:gd name="connsiteX14" fmla="*/ 618477 w 739941"/>
                <a:gd name="connsiteY14" fmla="*/ 367681 h 73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39941" h="735361">
                  <a:moveTo>
                    <a:pt x="739941" y="18570"/>
                  </a:moveTo>
                  <a:lnTo>
                    <a:pt x="739941" y="716792"/>
                  </a:lnTo>
                  <a:lnTo>
                    <a:pt x="618477" y="716792"/>
                  </a:lnTo>
                  <a:lnTo>
                    <a:pt x="618477" y="596707"/>
                  </a:lnTo>
                  <a:cubicBezTo>
                    <a:pt x="562703" y="682128"/>
                    <a:pt x="472844" y="735361"/>
                    <a:pt x="353858" y="735361"/>
                  </a:cubicBezTo>
                  <a:cubicBezTo>
                    <a:pt x="159267" y="735361"/>
                    <a:pt x="0" y="574424"/>
                    <a:pt x="0" y="367681"/>
                  </a:cubicBezTo>
                  <a:cubicBezTo>
                    <a:pt x="0" y="160938"/>
                    <a:pt x="159887" y="0"/>
                    <a:pt x="353858" y="0"/>
                  </a:cubicBezTo>
                  <a:cubicBezTo>
                    <a:pt x="472844" y="0"/>
                    <a:pt x="562083" y="53233"/>
                    <a:pt x="618477" y="138035"/>
                  </a:cubicBezTo>
                  <a:lnTo>
                    <a:pt x="618477" y="18570"/>
                  </a:lnTo>
                  <a:lnTo>
                    <a:pt x="739941" y="18570"/>
                  </a:lnTo>
                  <a:close/>
                  <a:moveTo>
                    <a:pt x="618477" y="367681"/>
                  </a:moveTo>
                  <a:cubicBezTo>
                    <a:pt x="618477" y="225313"/>
                    <a:pt x="510646" y="117608"/>
                    <a:pt x="369351" y="117608"/>
                  </a:cubicBezTo>
                  <a:cubicBezTo>
                    <a:pt x="229295" y="117608"/>
                    <a:pt x="121464" y="225313"/>
                    <a:pt x="121464" y="367681"/>
                  </a:cubicBezTo>
                  <a:cubicBezTo>
                    <a:pt x="121464" y="510049"/>
                    <a:pt x="229295" y="617753"/>
                    <a:pt x="369351" y="617753"/>
                  </a:cubicBezTo>
                  <a:cubicBezTo>
                    <a:pt x="510646" y="617753"/>
                    <a:pt x="618477" y="510049"/>
                    <a:pt x="618477" y="367681"/>
                  </a:cubicBezTo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230DCA0-F9BD-A241-8604-62C94448E89B}"/>
                </a:ext>
              </a:extLst>
            </p:cNvPr>
            <p:cNvSpPr/>
            <p:nvPr/>
          </p:nvSpPr>
          <p:spPr>
            <a:xfrm>
              <a:off x="7982417" y="3031815"/>
              <a:ext cx="339604" cy="710601"/>
            </a:xfrm>
            <a:custGeom>
              <a:avLst/>
              <a:gdLst>
                <a:gd name="connsiteX0" fmla="*/ 339605 w 339604"/>
                <a:gd name="connsiteY0" fmla="*/ 0 h 710601"/>
                <a:gd name="connsiteX1" fmla="*/ 339605 w 339604"/>
                <a:gd name="connsiteY1" fmla="*/ 126893 h 710601"/>
                <a:gd name="connsiteX2" fmla="*/ 121464 w 339604"/>
                <a:gd name="connsiteY2" fmla="*/ 340445 h 710601"/>
                <a:gd name="connsiteX3" fmla="*/ 121464 w 339604"/>
                <a:gd name="connsiteY3" fmla="*/ 710602 h 710601"/>
                <a:gd name="connsiteX4" fmla="*/ 0 w 339604"/>
                <a:gd name="connsiteY4" fmla="*/ 710602 h 710601"/>
                <a:gd name="connsiteX5" fmla="*/ 0 w 339604"/>
                <a:gd name="connsiteY5" fmla="*/ 12999 h 710601"/>
                <a:gd name="connsiteX6" fmla="*/ 121464 w 339604"/>
                <a:gd name="connsiteY6" fmla="*/ 12999 h 710601"/>
                <a:gd name="connsiteX7" fmla="*/ 121464 w 339604"/>
                <a:gd name="connsiteY7" fmla="*/ 130607 h 710601"/>
                <a:gd name="connsiteX8" fmla="*/ 339605 w 339604"/>
                <a:gd name="connsiteY8" fmla="*/ 0 h 71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9604" h="710601">
                  <a:moveTo>
                    <a:pt x="339605" y="0"/>
                  </a:moveTo>
                  <a:lnTo>
                    <a:pt x="339605" y="126893"/>
                  </a:lnTo>
                  <a:cubicBezTo>
                    <a:pt x="234872" y="122560"/>
                    <a:pt x="121464" y="175793"/>
                    <a:pt x="121464" y="340445"/>
                  </a:cubicBezTo>
                  <a:lnTo>
                    <a:pt x="121464" y="710602"/>
                  </a:lnTo>
                  <a:lnTo>
                    <a:pt x="0" y="710602"/>
                  </a:lnTo>
                  <a:lnTo>
                    <a:pt x="0" y="12999"/>
                  </a:lnTo>
                  <a:lnTo>
                    <a:pt x="121464" y="12999"/>
                  </a:lnTo>
                  <a:lnTo>
                    <a:pt x="121464" y="130607"/>
                  </a:lnTo>
                  <a:cubicBezTo>
                    <a:pt x="166084" y="32807"/>
                    <a:pt x="251605" y="619"/>
                    <a:pt x="339605" y="0"/>
                  </a:cubicBezTo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5E7F6E7-3624-E245-9F24-86183BC2323D}"/>
                </a:ext>
              </a:extLst>
            </p:cNvPr>
            <p:cNvSpPr/>
            <p:nvPr/>
          </p:nvSpPr>
          <p:spPr>
            <a:xfrm>
              <a:off x="8364162" y="3026244"/>
              <a:ext cx="714533" cy="735361"/>
            </a:xfrm>
            <a:custGeom>
              <a:avLst/>
              <a:gdLst>
                <a:gd name="connsiteX0" fmla="*/ 378027 w 714533"/>
                <a:gd name="connsiteY0" fmla="*/ 620848 h 735361"/>
                <a:gd name="connsiteX1" fmla="*/ 579435 w 714533"/>
                <a:gd name="connsiteY1" fmla="*/ 518715 h 735361"/>
                <a:gd name="connsiteX2" fmla="*/ 682928 w 714533"/>
                <a:gd name="connsiteY2" fmla="*/ 577519 h 735361"/>
                <a:gd name="connsiteX3" fmla="*/ 374929 w 714533"/>
                <a:gd name="connsiteY3" fmla="*/ 735361 h 735361"/>
                <a:gd name="connsiteX4" fmla="*/ 0 w 714533"/>
                <a:gd name="connsiteY4" fmla="*/ 367681 h 735361"/>
                <a:gd name="connsiteX5" fmla="*/ 366252 w 714533"/>
                <a:gd name="connsiteY5" fmla="*/ 0 h 735361"/>
                <a:gd name="connsiteX6" fmla="*/ 714533 w 714533"/>
                <a:gd name="connsiteY6" fmla="*/ 368919 h 735361"/>
                <a:gd name="connsiteX7" fmla="*/ 710195 w 714533"/>
                <a:gd name="connsiteY7" fmla="*/ 423390 h 735361"/>
                <a:gd name="connsiteX8" fmla="*/ 123943 w 714533"/>
                <a:gd name="connsiteY8" fmla="*/ 423390 h 735361"/>
                <a:gd name="connsiteX9" fmla="*/ 378027 w 714533"/>
                <a:gd name="connsiteY9" fmla="*/ 620848 h 735361"/>
                <a:gd name="connsiteX10" fmla="*/ 124563 w 714533"/>
                <a:gd name="connsiteY10" fmla="*/ 316923 h 735361"/>
                <a:gd name="connsiteX11" fmla="*/ 591829 w 714533"/>
                <a:gd name="connsiteY11" fmla="*/ 316923 h 735361"/>
                <a:gd name="connsiteX12" fmla="*/ 366872 w 714533"/>
                <a:gd name="connsiteY12" fmla="*/ 114513 h 735361"/>
                <a:gd name="connsiteX13" fmla="*/ 124563 w 714533"/>
                <a:gd name="connsiteY13" fmla="*/ 316923 h 73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14533" h="735361">
                  <a:moveTo>
                    <a:pt x="378027" y="620848"/>
                  </a:moveTo>
                  <a:cubicBezTo>
                    <a:pt x="474703" y="620848"/>
                    <a:pt x="544731" y="576281"/>
                    <a:pt x="579435" y="518715"/>
                  </a:cubicBezTo>
                  <a:lnTo>
                    <a:pt x="682928" y="577519"/>
                  </a:lnTo>
                  <a:cubicBezTo>
                    <a:pt x="621576" y="672843"/>
                    <a:pt x="514984" y="735361"/>
                    <a:pt x="374929" y="735361"/>
                  </a:cubicBezTo>
                  <a:cubicBezTo>
                    <a:pt x="149971" y="735361"/>
                    <a:pt x="0" y="577519"/>
                    <a:pt x="0" y="367681"/>
                  </a:cubicBezTo>
                  <a:cubicBezTo>
                    <a:pt x="0" y="160938"/>
                    <a:pt x="148112" y="0"/>
                    <a:pt x="366252" y="0"/>
                  </a:cubicBezTo>
                  <a:cubicBezTo>
                    <a:pt x="577576" y="0"/>
                    <a:pt x="714533" y="173318"/>
                    <a:pt x="714533" y="368919"/>
                  </a:cubicBezTo>
                  <a:cubicBezTo>
                    <a:pt x="714533" y="386869"/>
                    <a:pt x="713294" y="405439"/>
                    <a:pt x="710195" y="423390"/>
                  </a:cubicBezTo>
                  <a:lnTo>
                    <a:pt x="123943" y="423390"/>
                  </a:lnTo>
                  <a:cubicBezTo>
                    <a:pt x="148112" y="549045"/>
                    <a:pt x="247887" y="620229"/>
                    <a:pt x="378027" y="620848"/>
                  </a:cubicBezTo>
                  <a:moveTo>
                    <a:pt x="124563" y="316923"/>
                  </a:moveTo>
                  <a:lnTo>
                    <a:pt x="591829" y="316923"/>
                  </a:lnTo>
                  <a:cubicBezTo>
                    <a:pt x="570759" y="178888"/>
                    <a:pt x="471604" y="114513"/>
                    <a:pt x="366872" y="114513"/>
                  </a:cubicBezTo>
                  <a:cubicBezTo>
                    <a:pt x="234873" y="114513"/>
                    <a:pt x="144394" y="195601"/>
                    <a:pt x="124563" y="316923"/>
                  </a:cubicBezTo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B1A9783-F880-ED42-92A0-4F0B83DD2744}"/>
                </a:ext>
              </a:extLst>
            </p:cNvPr>
            <p:cNvSpPr/>
            <p:nvPr/>
          </p:nvSpPr>
          <p:spPr>
            <a:xfrm>
              <a:off x="3115164" y="2656088"/>
              <a:ext cx="739941" cy="1105518"/>
            </a:xfrm>
            <a:custGeom>
              <a:avLst/>
              <a:gdLst>
                <a:gd name="connsiteX0" fmla="*/ 739942 w 739941"/>
                <a:gd name="connsiteY0" fmla="*/ 0 h 1105518"/>
                <a:gd name="connsiteX1" fmla="*/ 739942 w 739941"/>
                <a:gd name="connsiteY1" fmla="*/ 737837 h 1105518"/>
                <a:gd name="connsiteX2" fmla="*/ 353858 w 739941"/>
                <a:gd name="connsiteY2" fmla="*/ 1105518 h 1105518"/>
                <a:gd name="connsiteX3" fmla="*/ 0 w 739941"/>
                <a:gd name="connsiteY3" fmla="*/ 737837 h 1105518"/>
                <a:gd name="connsiteX4" fmla="*/ 353858 w 739941"/>
                <a:gd name="connsiteY4" fmla="*/ 370157 h 1105518"/>
                <a:gd name="connsiteX5" fmla="*/ 618477 w 739941"/>
                <a:gd name="connsiteY5" fmla="*/ 508192 h 1105518"/>
                <a:gd name="connsiteX6" fmla="*/ 618477 w 739941"/>
                <a:gd name="connsiteY6" fmla="*/ 0 h 1105518"/>
                <a:gd name="connsiteX7" fmla="*/ 739942 w 739941"/>
                <a:gd name="connsiteY7" fmla="*/ 0 h 1105518"/>
                <a:gd name="connsiteX8" fmla="*/ 618477 w 739941"/>
                <a:gd name="connsiteY8" fmla="*/ 737837 h 1105518"/>
                <a:gd name="connsiteX9" fmla="*/ 369351 w 739941"/>
                <a:gd name="connsiteY9" fmla="*/ 487765 h 1105518"/>
                <a:gd name="connsiteX10" fmla="*/ 122084 w 739941"/>
                <a:gd name="connsiteY10" fmla="*/ 737837 h 1105518"/>
                <a:gd name="connsiteX11" fmla="*/ 369351 w 739941"/>
                <a:gd name="connsiteY11" fmla="*/ 987910 h 1105518"/>
                <a:gd name="connsiteX12" fmla="*/ 618477 w 739941"/>
                <a:gd name="connsiteY12" fmla="*/ 737837 h 1105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9941" h="1105518">
                  <a:moveTo>
                    <a:pt x="739942" y="0"/>
                  </a:moveTo>
                  <a:lnTo>
                    <a:pt x="739942" y="737837"/>
                  </a:lnTo>
                  <a:cubicBezTo>
                    <a:pt x="739942" y="887633"/>
                    <a:pt x="627153" y="1105518"/>
                    <a:pt x="353858" y="1105518"/>
                  </a:cubicBezTo>
                  <a:cubicBezTo>
                    <a:pt x="159267" y="1105518"/>
                    <a:pt x="0" y="944580"/>
                    <a:pt x="0" y="737837"/>
                  </a:cubicBezTo>
                  <a:cubicBezTo>
                    <a:pt x="0" y="531094"/>
                    <a:pt x="159267" y="370157"/>
                    <a:pt x="353858" y="370157"/>
                  </a:cubicBezTo>
                  <a:cubicBezTo>
                    <a:pt x="472844" y="370157"/>
                    <a:pt x="562083" y="423390"/>
                    <a:pt x="618477" y="508192"/>
                  </a:cubicBezTo>
                  <a:lnTo>
                    <a:pt x="618477" y="0"/>
                  </a:lnTo>
                  <a:lnTo>
                    <a:pt x="739942" y="0"/>
                  </a:lnTo>
                  <a:close/>
                  <a:moveTo>
                    <a:pt x="618477" y="737837"/>
                  </a:moveTo>
                  <a:cubicBezTo>
                    <a:pt x="618477" y="595469"/>
                    <a:pt x="510646" y="487765"/>
                    <a:pt x="369351" y="487765"/>
                  </a:cubicBezTo>
                  <a:cubicBezTo>
                    <a:pt x="229295" y="487765"/>
                    <a:pt x="122084" y="595469"/>
                    <a:pt x="122084" y="737837"/>
                  </a:cubicBezTo>
                  <a:cubicBezTo>
                    <a:pt x="122084" y="880205"/>
                    <a:pt x="229915" y="987910"/>
                    <a:pt x="369351" y="987910"/>
                  </a:cubicBezTo>
                  <a:cubicBezTo>
                    <a:pt x="510646" y="987910"/>
                    <a:pt x="618477" y="880205"/>
                    <a:pt x="618477" y="737837"/>
                  </a:cubicBezTo>
                </a:path>
              </a:pathLst>
            </a:custGeom>
            <a:solidFill>
              <a:srgbClr val="FFFFFF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FCB3A89-27A5-114F-ACAC-9DD94A06C2DF}"/>
                </a:ext>
              </a:extLst>
            </p:cNvPr>
            <p:cNvSpPr/>
            <p:nvPr/>
          </p:nvSpPr>
          <p:spPr>
            <a:xfrm>
              <a:off x="3237248" y="3143852"/>
              <a:ext cx="496392" cy="500144"/>
            </a:xfrm>
            <a:custGeom>
              <a:avLst/>
              <a:gdLst>
                <a:gd name="connsiteX0" fmla="*/ 496393 w 496392"/>
                <a:gd name="connsiteY0" fmla="*/ 250072 h 500144"/>
                <a:gd name="connsiteX1" fmla="*/ 247267 w 496392"/>
                <a:gd name="connsiteY1" fmla="*/ 0 h 500144"/>
                <a:gd name="connsiteX2" fmla="*/ 0 w 496392"/>
                <a:gd name="connsiteY2" fmla="*/ 250072 h 500144"/>
                <a:gd name="connsiteX3" fmla="*/ 247267 w 496392"/>
                <a:gd name="connsiteY3" fmla="*/ 500145 h 500144"/>
                <a:gd name="connsiteX4" fmla="*/ 496393 w 496392"/>
                <a:gd name="connsiteY4" fmla="*/ 250072 h 50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6392" h="500144">
                  <a:moveTo>
                    <a:pt x="496393" y="250072"/>
                  </a:moveTo>
                  <a:cubicBezTo>
                    <a:pt x="496393" y="107704"/>
                    <a:pt x="388562" y="0"/>
                    <a:pt x="247267" y="0"/>
                  </a:cubicBezTo>
                  <a:cubicBezTo>
                    <a:pt x="107211" y="0"/>
                    <a:pt x="0" y="107704"/>
                    <a:pt x="0" y="250072"/>
                  </a:cubicBezTo>
                  <a:cubicBezTo>
                    <a:pt x="0" y="392440"/>
                    <a:pt x="107831" y="500145"/>
                    <a:pt x="247267" y="500145"/>
                  </a:cubicBezTo>
                  <a:cubicBezTo>
                    <a:pt x="388562" y="500145"/>
                    <a:pt x="496393" y="392440"/>
                    <a:pt x="496393" y="250072"/>
                  </a:cubicBezTo>
                </a:path>
              </a:pathLst>
            </a:custGeom>
            <a:solidFill>
              <a:schemeClr val="bg2"/>
            </a:solidFill>
            <a:ln w="6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835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 1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2F1531A-EB85-CA4F-AC19-8CC47A5357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590275"/>
            <a:ext cx="12192000" cy="18747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grpSp>
        <p:nvGrpSpPr>
          <p:cNvPr id="12" name="Graphic 17">
            <a:extLst>
              <a:ext uri="{FF2B5EF4-FFF2-40B4-BE49-F238E27FC236}">
                <a16:creationId xmlns:a16="http://schemas.microsoft.com/office/drawing/2014/main" id="{235DD6E0-439A-BA4F-87F5-DF0E545906A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963CA9E-E5D1-654C-8D7B-B73D9F7B83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3BAAC9B-8556-3B48-8673-5222F8DFA1DF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73D9A6F-453B-634F-BF92-D935B4ABB998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A547E13-8B99-5348-B5A6-DC7FE685C8A3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86128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 1 tea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2F1531A-EB85-CA4F-AC19-8CC47A5357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3590275"/>
            <a:ext cx="12191994" cy="18747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grpSp>
        <p:nvGrpSpPr>
          <p:cNvPr id="12" name="Graphic 17">
            <a:extLst>
              <a:ext uri="{FF2B5EF4-FFF2-40B4-BE49-F238E27FC236}">
                <a16:creationId xmlns:a16="http://schemas.microsoft.com/office/drawing/2014/main" id="{235DD6E0-439A-BA4F-87F5-DF0E545906A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963CA9E-E5D1-654C-8D7B-B73D9F7B83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3BAAC9B-8556-3B48-8673-5222F8DFA1DF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125EE8F-8E81-9749-B8CE-6D9D9C079F1D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3095B48B-3427-9F48-B886-FDEC3D989A18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66314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 1 purpl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2F1531A-EB85-CA4F-AC19-8CC47A5357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3590275"/>
            <a:ext cx="12191994" cy="18747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grpSp>
        <p:nvGrpSpPr>
          <p:cNvPr id="12" name="Graphic 17">
            <a:extLst>
              <a:ext uri="{FF2B5EF4-FFF2-40B4-BE49-F238E27FC236}">
                <a16:creationId xmlns:a16="http://schemas.microsoft.com/office/drawing/2014/main" id="{235DD6E0-439A-BA4F-87F5-DF0E545906A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963CA9E-E5D1-654C-8D7B-B73D9F7B83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3BAAC9B-8556-3B48-8673-5222F8DFA1DF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FA949D2-FA0B-5945-B13F-6C981EC05D2B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6F7C594-8B06-9F4A-8C8C-73448836510B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43235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 1 gra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2F1531A-EB85-CA4F-AC19-8CC47A5357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3590275"/>
            <a:ext cx="12191994" cy="18747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grpSp>
        <p:nvGrpSpPr>
          <p:cNvPr id="12" name="Graphic 17">
            <a:extLst>
              <a:ext uri="{FF2B5EF4-FFF2-40B4-BE49-F238E27FC236}">
                <a16:creationId xmlns:a16="http://schemas.microsoft.com/office/drawing/2014/main" id="{235DD6E0-439A-BA4F-87F5-DF0E545906A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963CA9E-E5D1-654C-8D7B-B73D9F7B83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3BAAC9B-8556-3B48-8673-5222F8DFA1DF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AA85EC4-AF8A-814C-A2AC-93C77495A7EC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3B9370E-38D0-804D-AB0E-1673A85D74B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40763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9D993982-6323-8747-AEAD-6F97BB8937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5200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E2D003-979E-BF40-8F3B-7B4E8D26414E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851DC46-5398-CA44-A813-C8B9B6C7EE9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12255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 tea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9D993982-6323-8747-AEAD-6F97BB8937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5200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A4591A3-85FA-0347-8990-43417692CA4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0160603-1384-1C44-B8BA-1851FD6F788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66263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 purpl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9D993982-6323-8747-AEAD-6F97BB8937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5200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11B89C72-6725-F843-8AED-A8EEC9F2CB0E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7AF9A8DD-A972-AB42-8869-3BAF60F34A40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5908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 gra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92CA4-6B7B-884B-B4DC-BFB8E4485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9D993982-6323-8747-AEAD-6F97BB8937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5200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5C2CE2D1-9CE1-9B4C-81AB-6BDA39961A5A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C2C945AD-71D0-6348-A16D-24468CEE1BA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93253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11500" b="0" i="0" spc="-1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 dirty="0"/>
              <a:t>1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312CE0B0-4CD6-2848-99C0-323558486C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43912" y="4037076"/>
            <a:ext cx="3748088" cy="1874761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61B08FFC-8D59-1342-9759-41CC1586FC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4079940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1861DF28-8CEE-4F44-8D75-C1DD7B8842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754" y="2229342"/>
            <a:ext cx="5676533" cy="1655762"/>
          </a:xfrm>
        </p:spPr>
        <p:txBody>
          <a:bodyPr lIns="0" tIns="0" rIns="0" bIns="0" anchor="b"/>
          <a:lstStyle>
            <a:lvl1pPr>
              <a:defRPr sz="5000" spc="-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58D622-EE61-2042-9E80-F897738941F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C1B3CBAF-A997-EE47-B5C2-D51F7BCED6C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415751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tea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11500" b="0" i="0" spc="-1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 dirty="0"/>
              <a:t>1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312CE0B0-4CD6-2848-99C0-323558486C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8443912" y="4037076"/>
            <a:ext cx="3748088" cy="1874761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61B08FFC-8D59-1342-9759-41CC1586FC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4079940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1861DF28-8CEE-4F44-8D75-C1DD7B8842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754" y="2229342"/>
            <a:ext cx="5676533" cy="1655762"/>
          </a:xfrm>
        </p:spPr>
        <p:txBody>
          <a:bodyPr lIns="0" tIns="0" rIns="0" bIns="0" anchor="b"/>
          <a:lstStyle>
            <a:lvl1pPr>
              <a:defRPr sz="5000" spc="-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44FACD-B1C8-8E4E-81CF-DC775F86A8AD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CB6E558B-2FBC-C549-8059-19E17CDF6AFD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02081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3">
            <a:extLst>
              <a:ext uri="{FF2B5EF4-FFF2-40B4-BE49-F238E27FC236}">
                <a16:creationId xmlns:a16="http://schemas.microsoft.com/office/drawing/2014/main" id="{DC75A982-5DD2-D74F-93B6-EA2AFB87C6B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BE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E13BBA-720F-D447-8CF0-8E1CB703F3B7}"/>
              </a:ext>
            </a:extLst>
          </p:cNvPr>
          <p:cNvSpPr/>
          <p:nvPr userDrawn="1"/>
        </p:nvSpPr>
        <p:spPr>
          <a:xfrm rot="10800000">
            <a:off x="-4" y="-5"/>
            <a:ext cx="6970646" cy="50358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3000">
                <a:schemeClr val="bg1">
                  <a:alpha val="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9D639D-899D-C743-9AC8-5B3BE3F7B227}"/>
              </a:ext>
            </a:extLst>
          </p:cNvPr>
          <p:cNvSpPr/>
          <p:nvPr userDrawn="1"/>
        </p:nvSpPr>
        <p:spPr>
          <a:xfrm>
            <a:off x="4833257" y="4611189"/>
            <a:ext cx="7358743" cy="2246811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0"/>
                </a:schemeClr>
              </a:gs>
              <a:gs pos="61000">
                <a:schemeClr val="bg1">
                  <a:alpha val="0"/>
                  <a:lumMod val="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050072D-645C-7049-9300-002BB71B4A5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2093977"/>
            <a:ext cx="5013457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2E85A13-DE3B-FA46-86C3-C04325393B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013457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  <a:endParaRPr lang="en-US" dirty="0"/>
          </a:p>
        </p:txBody>
      </p:sp>
      <p:grpSp>
        <p:nvGrpSpPr>
          <p:cNvPr id="2" name="Graphic 12">
            <a:extLst>
              <a:ext uri="{FF2B5EF4-FFF2-40B4-BE49-F238E27FC236}">
                <a16:creationId xmlns:a16="http://schemas.microsoft.com/office/drawing/2014/main" id="{FFC9FC47-3290-5740-AB8A-3A979E8027E8}"/>
              </a:ext>
            </a:extLst>
          </p:cNvPr>
          <p:cNvGrpSpPr/>
          <p:nvPr/>
        </p:nvGrpSpPr>
        <p:grpSpPr>
          <a:xfrm>
            <a:off x="9566520" y="6132442"/>
            <a:ext cx="2320836" cy="430236"/>
            <a:chOff x="9566520" y="6132442"/>
            <a:chExt cx="2320836" cy="430236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1EBC9CF3-0E13-524C-85D5-BC848C777E76}"/>
                </a:ext>
              </a:extLst>
            </p:cNvPr>
            <p:cNvSpPr/>
            <p:nvPr/>
          </p:nvSpPr>
          <p:spPr>
            <a:xfrm>
              <a:off x="9910919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718 w 278075"/>
                <a:gd name="connsiteY8" fmla="*/ 164771 h 286181"/>
                <a:gd name="connsiteX9" fmla="*/ 147117 w 278075"/>
                <a:gd name="connsiteY9" fmla="*/ 241617 h 286181"/>
                <a:gd name="connsiteX10" fmla="*/ 48718 w 278075"/>
                <a:gd name="connsiteY10" fmla="*/ 123338 h 286181"/>
                <a:gd name="connsiteX11" fmla="*/ 230564 w 278075"/>
                <a:gd name="connsiteY11" fmla="*/ 123338 h 286181"/>
                <a:gd name="connsiteX12" fmla="*/ 142776 w 278075"/>
                <a:gd name="connsiteY12" fmla="*/ 44565 h 286181"/>
                <a:gd name="connsiteX13" fmla="*/ 48718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900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718" y="164771"/>
                  </a:lnTo>
                  <a:cubicBezTo>
                    <a:pt x="57882" y="213673"/>
                    <a:pt x="96712" y="241376"/>
                    <a:pt x="147117" y="241617"/>
                  </a:cubicBezTo>
                  <a:moveTo>
                    <a:pt x="48718" y="123338"/>
                  </a:moveTo>
                  <a:lnTo>
                    <a:pt x="230564" y="123338"/>
                  </a:lnTo>
                  <a:cubicBezTo>
                    <a:pt x="222364" y="69618"/>
                    <a:pt x="183535" y="44565"/>
                    <a:pt x="142776" y="44565"/>
                  </a:cubicBezTo>
                  <a:cubicBezTo>
                    <a:pt x="91647" y="44565"/>
                    <a:pt x="56194" y="76122"/>
                    <a:pt x="48718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BC149594-89E4-E84F-BD81-17151BA3F31D}"/>
                </a:ext>
              </a:extLst>
            </p:cNvPr>
            <p:cNvSpPr/>
            <p:nvPr/>
          </p:nvSpPr>
          <p:spPr>
            <a:xfrm>
              <a:off x="10243742" y="6132442"/>
              <a:ext cx="47270" cy="423009"/>
            </a:xfrm>
            <a:custGeom>
              <a:avLst/>
              <a:gdLst>
                <a:gd name="connsiteX0" fmla="*/ 0 w 47270"/>
                <a:gd name="connsiteY0" fmla="*/ 0 h 423009"/>
                <a:gd name="connsiteX1" fmla="*/ 47270 w 47270"/>
                <a:gd name="connsiteY1" fmla="*/ 0 h 423009"/>
                <a:gd name="connsiteX2" fmla="*/ 47270 w 47270"/>
                <a:gd name="connsiteY2" fmla="*/ 423010 h 423009"/>
                <a:gd name="connsiteX3" fmla="*/ 0 w 47270"/>
                <a:gd name="connsiteY3" fmla="*/ 423010 h 423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70" h="423009">
                  <a:moveTo>
                    <a:pt x="0" y="0"/>
                  </a:moveTo>
                  <a:lnTo>
                    <a:pt x="47270" y="0"/>
                  </a:lnTo>
                  <a:lnTo>
                    <a:pt x="47270" y="423010"/>
                  </a:lnTo>
                  <a:lnTo>
                    <a:pt x="0" y="42301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A2401DE-911B-7F4C-98EB-19E250839A92}"/>
                </a:ext>
              </a:extLst>
            </p:cNvPr>
            <p:cNvSpPr/>
            <p:nvPr/>
          </p:nvSpPr>
          <p:spPr>
            <a:xfrm>
              <a:off x="1034817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2 w 287964"/>
                <a:gd name="connsiteY4" fmla="*/ 286182 h 286181"/>
                <a:gd name="connsiteX5" fmla="*/ 0 w 287964"/>
                <a:gd name="connsiteY5" fmla="*/ 143091 h 286181"/>
                <a:gd name="connsiteX6" fmla="*/ 137712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1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2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1982" y="0"/>
                    <a:pt x="137712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1" y="87685"/>
                    <a:pt x="47271" y="143091"/>
                  </a:cubicBezTo>
                  <a:cubicBezTo>
                    <a:pt x="47271" y="198497"/>
                    <a:pt x="89235" y="240412"/>
                    <a:pt x="143741" y="240412"/>
                  </a:cubicBezTo>
                  <a:cubicBezTo>
                    <a:pt x="198729" y="240412"/>
                    <a:pt x="240452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708B4EA-BC62-CB4C-9C0F-5E697DF8BCF2}"/>
                </a:ext>
              </a:extLst>
            </p:cNvPr>
            <p:cNvSpPr/>
            <p:nvPr/>
          </p:nvSpPr>
          <p:spPr>
            <a:xfrm>
              <a:off x="10685094" y="6283723"/>
              <a:ext cx="393116" cy="271728"/>
            </a:xfrm>
            <a:custGeom>
              <a:avLst/>
              <a:gdLst>
                <a:gd name="connsiteX0" fmla="*/ 393117 w 393116"/>
                <a:gd name="connsiteY0" fmla="*/ 0 h 271728"/>
                <a:gd name="connsiteX1" fmla="*/ 308705 w 393116"/>
                <a:gd name="connsiteY1" fmla="*/ 271728 h 271728"/>
                <a:gd name="connsiteX2" fmla="*/ 260229 w 393116"/>
                <a:gd name="connsiteY2" fmla="*/ 271728 h 271728"/>
                <a:gd name="connsiteX3" fmla="*/ 196558 w 393116"/>
                <a:gd name="connsiteY3" fmla="*/ 70582 h 271728"/>
                <a:gd name="connsiteX4" fmla="*/ 132888 w 393116"/>
                <a:gd name="connsiteY4" fmla="*/ 271728 h 271728"/>
                <a:gd name="connsiteX5" fmla="*/ 84412 w 393116"/>
                <a:gd name="connsiteY5" fmla="*/ 271728 h 271728"/>
                <a:gd name="connsiteX6" fmla="*/ 0 w 393116"/>
                <a:gd name="connsiteY6" fmla="*/ 0 h 271728"/>
                <a:gd name="connsiteX7" fmla="*/ 49441 w 393116"/>
                <a:gd name="connsiteY7" fmla="*/ 0 h 271728"/>
                <a:gd name="connsiteX8" fmla="*/ 109494 w 393116"/>
                <a:gd name="connsiteY8" fmla="*/ 206446 h 271728"/>
                <a:gd name="connsiteX9" fmla="*/ 173647 w 393116"/>
                <a:gd name="connsiteY9" fmla="*/ 0 h 271728"/>
                <a:gd name="connsiteX10" fmla="*/ 219470 w 393116"/>
                <a:gd name="connsiteY10" fmla="*/ 0 h 271728"/>
                <a:gd name="connsiteX11" fmla="*/ 283623 w 393116"/>
                <a:gd name="connsiteY11" fmla="*/ 207169 h 271728"/>
                <a:gd name="connsiteX12" fmla="*/ 343435 w 393116"/>
                <a:gd name="connsiteY12" fmla="*/ 0 h 271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3116" h="271728">
                  <a:moveTo>
                    <a:pt x="393117" y="0"/>
                  </a:moveTo>
                  <a:lnTo>
                    <a:pt x="308705" y="271728"/>
                  </a:lnTo>
                  <a:lnTo>
                    <a:pt x="260229" y="271728"/>
                  </a:lnTo>
                  <a:lnTo>
                    <a:pt x="196558" y="70582"/>
                  </a:lnTo>
                  <a:lnTo>
                    <a:pt x="132888" y="271728"/>
                  </a:lnTo>
                  <a:lnTo>
                    <a:pt x="84412" y="271728"/>
                  </a:lnTo>
                  <a:lnTo>
                    <a:pt x="0" y="0"/>
                  </a:lnTo>
                  <a:lnTo>
                    <a:pt x="49441" y="0"/>
                  </a:lnTo>
                  <a:lnTo>
                    <a:pt x="109494" y="206446"/>
                  </a:lnTo>
                  <a:lnTo>
                    <a:pt x="173647" y="0"/>
                  </a:lnTo>
                  <a:lnTo>
                    <a:pt x="219470" y="0"/>
                  </a:lnTo>
                  <a:lnTo>
                    <a:pt x="283623" y="207169"/>
                  </a:lnTo>
                  <a:lnTo>
                    <a:pt x="343435" y="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6A78AF8-4093-3E4D-8051-321EC55CD14E}"/>
                </a:ext>
              </a:extLst>
            </p:cNvPr>
            <p:cNvSpPr/>
            <p:nvPr/>
          </p:nvSpPr>
          <p:spPr>
            <a:xfrm>
              <a:off x="1110088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1 w 287964"/>
                <a:gd name="connsiteY4" fmla="*/ 286182 h 286181"/>
                <a:gd name="connsiteX5" fmla="*/ 0 w 287964"/>
                <a:gd name="connsiteY5" fmla="*/ 143091 h 286181"/>
                <a:gd name="connsiteX6" fmla="*/ 137711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0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1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2223" y="0"/>
                    <a:pt x="137711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0" y="87685"/>
                    <a:pt x="47270" y="143091"/>
                  </a:cubicBezTo>
                  <a:cubicBezTo>
                    <a:pt x="47270" y="198497"/>
                    <a:pt x="89235" y="240412"/>
                    <a:pt x="143741" y="240412"/>
                  </a:cubicBezTo>
                  <a:cubicBezTo>
                    <a:pt x="198729" y="240412"/>
                    <a:pt x="240694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C28A6DA-42FB-DC4F-8BB9-8680BA124F8E}"/>
                </a:ext>
              </a:extLst>
            </p:cNvPr>
            <p:cNvSpPr/>
            <p:nvPr/>
          </p:nvSpPr>
          <p:spPr>
            <a:xfrm>
              <a:off x="11460716" y="6278664"/>
              <a:ext cx="132164" cy="276546"/>
            </a:xfrm>
            <a:custGeom>
              <a:avLst/>
              <a:gdLst>
                <a:gd name="connsiteX0" fmla="*/ 132164 w 132164"/>
                <a:gd name="connsiteY0" fmla="*/ 0 h 276546"/>
                <a:gd name="connsiteX1" fmla="*/ 132164 w 132164"/>
                <a:gd name="connsiteY1" fmla="*/ 49383 h 276546"/>
                <a:gd name="connsiteX2" fmla="*/ 47270 w 132164"/>
                <a:gd name="connsiteY2" fmla="*/ 132492 h 276546"/>
                <a:gd name="connsiteX3" fmla="*/ 47270 w 132164"/>
                <a:gd name="connsiteY3" fmla="*/ 276546 h 276546"/>
                <a:gd name="connsiteX4" fmla="*/ 0 w 132164"/>
                <a:gd name="connsiteY4" fmla="*/ 276546 h 276546"/>
                <a:gd name="connsiteX5" fmla="*/ 0 w 132164"/>
                <a:gd name="connsiteY5" fmla="*/ 5059 h 276546"/>
                <a:gd name="connsiteX6" fmla="*/ 47270 w 132164"/>
                <a:gd name="connsiteY6" fmla="*/ 5059 h 276546"/>
                <a:gd name="connsiteX7" fmla="*/ 47270 w 132164"/>
                <a:gd name="connsiteY7" fmla="*/ 50829 h 276546"/>
                <a:gd name="connsiteX8" fmla="*/ 132164 w 132164"/>
                <a:gd name="connsiteY8" fmla="*/ 0 h 27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164" h="276546">
                  <a:moveTo>
                    <a:pt x="132164" y="0"/>
                  </a:moveTo>
                  <a:lnTo>
                    <a:pt x="132164" y="49383"/>
                  </a:lnTo>
                  <a:cubicBezTo>
                    <a:pt x="91406" y="47697"/>
                    <a:pt x="47270" y="68414"/>
                    <a:pt x="47270" y="132492"/>
                  </a:cubicBezTo>
                  <a:lnTo>
                    <a:pt x="47270" y="276546"/>
                  </a:lnTo>
                  <a:lnTo>
                    <a:pt x="0" y="276546"/>
                  </a:lnTo>
                  <a:lnTo>
                    <a:pt x="0" y="5059"/>
                  </a:lnTo>
                  <a:lnTo>
                    <a:pt x="47270" y="5059"/>
                  </a:lnTo>
                  <a:lnTo>
                    <a:pt x="47270" y="50829"/>
                  </a:lnTo>
                  <a:cubicBezTo>
                    <a:pt x="64635" y="12767"/>
                    <a:pt x="97917" y="241"/>
                    <a:pt x="132164" y="0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B77877D-96D0-C745-A69D-B06DF04A632E}"/>
                </a:ext>
              </a:extLst>
            </p:cNvPr>
            <p:cNvSpPr/>
            <p:nvPr/>
          </p:nvSpPr>
          <p:spPr>
            <a:xfrm>
              <a:off x="11609280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235 w 278075"/>
                <a:gd name="connsiteY8" fmla="*/ 164771 h 286181"/>
                <a:gd name="connsiteX9" fmla="*/ 147117 w 278075"/>
                <a:gd name="connsiteY9" fmla="*/ 241617 h 286181"/>
                <a:gd name="connsiteX10" fmla="*/ 48476 w 278075"/>
                <a:gd name="connsiteY10" fmla="*/ 123338 h 286181"/>
                <a:gd name="connsiteX11" fmla="*/ 230323 w 278075"/>
                <a:gd name="connsiteY11" fmla="*/ 123338 h 286181"/>
                <a:gd name="connsiteX12" fmla="*/ 142776 w 278075"/>
                <a:gd name="connsiteY12" fmla="*/ 44565 h 286181"/>
                <a:gd name="connsiteX13" fmla="*/ 48476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899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235" y="164771"/>
                  </a:lnTo>
                  <a:cubicBezTo>
                    <a:pt x="57641" y="213673"/>
                    <a:pt x="96470" y="241376"/>
                    <a:pt x="147117" y="241617"/>
                  </a:cubicBezTo>
                  <a:moveTo>
                    <a:pt x="48476" y="123338"/>
                  </a:moveTo>
                  <a:lnTo>
                    <a:pt x="230323" y="123338"/>
                  </a:lnTo>
                  <a:cubicBezTo>
                    <a:pt x="222123" y="69618"/>
                    <a:pt x="183535" y="44565"/>
                    <a:pt x="142776" y="44565"/>
                  </a:cubicBezTo>
                  <a:cubicBezTo>
                    <a:pt x="91406" y="44565"/>
                    <a:pt x="56194" y="76122"/>
                    <a:pt x="48476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C354477-3FC0-7A4A-81D1-EB1FD8A443A7}"/>
                </a:ext>
              </a:extLst>
            </p:cNvPr>
            <p:cNvSpPr/>
            <p:nvPr/>
          </p:nvSpPr>
          <p:spPr>
            <a:xfrm>
              <a:off x="9566520" y="6132442"/>
              <a:ext cx="287964" cy="430236"/>
            </a:xfrm>
            <a:custGeom>
              <a:avLst/>
              <a:gdLst>
                <a:gd name="connsiteX0" fmla="*/ 287964 w 287964"/>
                <a:gd name="connsiteY0" fmla="*/ 0 h 430236"/>
                <a:gd name="connsiteX1" fmla="*/ 287964 w 287964"/>
                <a:gd name="connsiteY1" fmla="*/ 287145 h 430236"/>
                <a:gd name="connsiteX2" fmla="*/ 137711 w 287964"/>
                <a:gd name="connsiteY2" fmla="*/ 430236 h 430236"/>
                <a:gd name="connsiteX3" fmla="*/ 0 w 287964"/>
                <a:gd name="connsiteY3" fmla="*/ 287145 h 430236"/>
                <a:gd name="connsiteX4" fmla="*/ 137711 w 287964"/>
                <a:gd name="connsiteY4" fmla="*/ 144055 h 430236"/>
                <a:gd name="connsiteX5" fmla="*/ 240694 w 287964"/>
                <a:gd name="connsiteY5" fmla="*/ 197774 h 430236"/>
                <a:gd name="connsiteX6" fmla="*/ 240694 w 287964"/>
                <a:gd name="connsiteY6" fmla="*/ 0 h 430236"/>
                <a:gd name="connsiteX7" fmla="*/ 287964 w 287964"/>
                <a:gd name="connsiteY7" fmla="*/ 0 h 430236"/>
                <a:gd name="connsiteX8" fmla="*/ 240694 w 287964"/>
                <a:gd name="connsiteY8" fmla="*/ 287145 h 430236"/>
                <a:gd name="connsiteX9" fmla="*/ 143741 w 287964"/>
                <a:gd name="connsiteY9" fmla="*/ 189824 h 430236"/>
                <a:gd name="connsiteX10" fmla="*/ 47512 w 287964"/>
                <a:gd name="connsiteY10" fmla="*/ 287145 h 430236"/>
                <a:gd name="connsiteX11" fmla="*/ 143741 w 287964"/>
                <a:gd name="connsiteY11" fmla="*/ 384467 h 430236"/>
                <a:gd name="connsiteX12" fmla="*/ 240694 w 287964"/>
                <a:gd name="connsiteY12" fmla="*/ 287145 h 43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964" h="430236">
                  <a:moveTo>
                    <a:pt x="287964" y="0"/>
                  </a:moveTo>
                  <a:lnTo>
                    <a:pt x="287964" y="287145"/>
                  </a:lnTo>
                  <a:cubicBezTo>
                    <a:pt x="287964" y="345442"/>
                    <a:pt x="244070" y="430236"/>
                    <a:pt x="137711" y="430236"/>
                  </a:cubicBezTo>
                  <a:cubicBezTo>
                    <a:pt x="61982" y="430236"/>
                    <a:pt x="0" y="367604"/>
                    <a:pt x="0" y="287145"/>
                  </a:cubicBezTo>
                  <a:cubicBezTo>
                    <a:pt x="0" y="206687"/>
                    <a:pt x="61982" y="144055"/>
                    <a:pt x="137711" y="144055"/>
                  </a:cubicBezTo>
                  <a:cubicBezTo>
                    <a:pt x="184017" y="144055"/>
                    <a:pt x="218747" y="164771"/>
                    <a:pt x="240694" y="197774"/>
                  </a:cubicBezTo>
                  <a:lnTo>
                    <a:pt x="240694" y="0"/>
                  </a:lnTo>
                  <a:lnTo>
                    <a:pt x="287964" y="0"/>
                  </a:lnTo>
                  <a:close/>
                  <a:moveTo>
                    <a:pt x="240694" y="287145"/>
                  </a:moveTo>
                  <a:cubicBezTo>
                    <a:pt x="240694" y="231740"/>
                    <a:pt x="198729" y="189824"/>
                    <a:pt x="143741" y="189824"/>
                  </a:cubicBezTo>
                  <a:cubicBezTo>
                    <a:pt x="89235" y="189824"/>
                    <a:pt x="47512" y="231740"/>
                    <a:pt x="47512" y="287145"/>
                  </a:cubicBezTo>
                  <a:cubicBezTo>
                    <a:pt x="47512" y="342551"/>
                    <a:pt x="89476" y="384467"/>
                    <a:pt x="143741" y="384467"/>
                  </a:cubicBezTo>
                  <a:cubicBezTo>
                    <a:pt x="198729" y="384467"/>
                    <a:pt x="240694" y="342551"/>
                    <a:pt x="240694" y="287145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EEFB3D1-84C0-5C49-BEB2-CF0FC64C78D5}"/>
                </a:ext>
              </a:extLst>
            </p:cNvPr>
            <p:cNvSpPr/>
            <p:nvPr/>
          </p:nvSpPr>
          <p:spPr>
            <a:xfrm>
              <a:off x="9614031" y="6322266"/>
              <a:ext cx="193181" cy="194642"/>
            </a:xfrm>
            <a:custGeom>
              <a:avLst/>
              <a:gdLst>
                <a:gd name="connsiteX0" fmla="*/ 193182 w 193181"/>
                <a:gd name="connsiteY0" fmla="*/ 97321 h 194642"/>
                <a:gd name="connsiteX1" fmla="*/ 96229 w 193181"/>
                <a:gd name="connsiteY1" fmla="*/ 0 h 194642"/>
                <a:gd name="connsiteX2" fmla="*/ 0 w 193181"/>
                <a:gd name="connsiteY2" fmla="*/ 97321 h 194642"/>
                <a:gd name="connsiteX3" fmla="*/ 96229 w 193181"/>
                <a:gd name="connsiteY3" fmla="*/ 194642 h 194642"/>
                <a:gd name="connsiteX4" fmla="*/ 193182 w 193181"/>
                <a:gd name="connsiteY4" fmla="*/ 97321 h 19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181" h="194642">
                  <a:moveTo>
                    <a:pt x="193182" y="97321"/>
                  </a:moveTo>
                  <a:cubicBezTo>
                    <a:pt x="193182" y="41916"/>
                    <a:pt x="151217" y="0"/>
                    <a:pt x="96229" y="0"/>
                  </a:cubicBezTo>
                  <a:cubicBezTo>
                    <a:pt x="41723" y="0"/>
                    <a:pt x="0" y="41916"/>
                    <a:pt x="0" y="97321"/>
                  </a:cubicBezTo>
                  <a:cubicBezTo>
                    <a:pt x="0" y="152727"/>
                    <a:pt x="41965" y="194642"/>
                    <a:pt x="96229" y="194642"/>
                  </a:cubicBezTo>
                  <a:cubicBezTo>
                    <a:pt x="151217" y="194642"/>
                    <a:pt x="193182" y="152727"/>
                    <a:pt x="193182" y="97321"/>
                  </a:cubicBezTo>
                </a:path>
              </a:pathLst>
            </a:custGeom>
            <a:solidFill>
              <a:schemeClr val="bg2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22BE2CB5-2B62-0C24-881F-B5AE7143FDB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3754" y="6427600"/>
            <a:ext cx="1263166" cy="166199"/>
          </a:xfrm>
        </p:spPr>
        <p:txBody>
          <a:bodyPr wrap="non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200" b="0" i="0">
                <a:solidFill>
                  <a:schemeClr val="tx1">
                    <a:alpha val="80224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fld id="{EB57FBF7-4485-B945-88A5-CBB3449922BF}" type="datetimeyyyy">
              <a:rPr lang="en-US" smtClean="0"/>
              <a:t>2023</a:t>
            </a:fld>
            <a:r>
              <a:rPr lang="en-GB" dirty="0"/>
              <a:t> © delaware</a:t>
            </a:r>
          </a:p>
        </p:txBody>
      </p:sp>
    </p:spTree>
    <p:extLst>
      <p:ext uri="{BB962C8B-B14F-4D97-AF65-F5344CB8AC3E}">
        <p14:creationId xmlns:p14="http://schemas.microsoft.com/office/powerpoint/2010/main" val="47509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purpl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11500" b="0" i="0" spc="-1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 dirty="0"/>
              <a:t>1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312CE0B0-4CD6-2848-99C0-323558486C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6"/>
          <a:stretch/>
        </p:blipFill>
        <p:spPr>
          <a:xfrm>
            <a:off x="8443912" y="4037076"/>
            <a:ext cx="3748088" cy="1874761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61B08FFC-8D59-1342-9759-41CC1586FC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4079940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1861DF28-8CEE-4F44-8D75-C1DD7B8842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754" y="2229342"/>
            <a:ext cx="5676533" cy="1655762"/>
          </a:xfrm>
        </p:spPr>
        <p:txBody>
          <a:bodyPr lIns="0" tIns="0" rIns="0" bIns="0" anchor="b"/>
          <a:lstStyle>
            <a:lvl1pPr>
              <a:defRPr sz="5000" spc="-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2134EE-A235-F146-AC00-55FFFF80934E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0938A90-F1C0-FA46-A7A0-D43126F5E401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79737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gra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115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1</a:t>
            </a:r>
            <a:endParaRPr lang="en-US" dirty="0"/>
          </a:p>
        </p:txBody>
      </p:sp>
      <p:grpSp>
        <p:nvGrpSpPr>
          <p:cNvPr id="11" name="Graphic 17">
            <a:extLst>
              <a:ext uri="{FF2B5EF4-FFF2-40B4-BE49-F238E27FC236}">
                <a16:creationId xmlns:a16="http://schemas.microsoft.com/office/drawing/2014/main" id="{39D7A76C-0A6E-434D-83B6-79FCAF1D5E0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BC86300-D72F-3B40-82FB-4A79766F383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2617C8-4FC4-C846-BA3C-146261468559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312CE0B0-4CD6-2848-99C0-323558486C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31"/>
          <a:stretch/>
        </p:blipFill>
        <p:spPr>
          <a:xfrm>
            <a:off x="8443912" y="4037076"/>
            <a:ext cx="3748088" cy="1874761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61B08FFC-8D59-1342-9759-41CC1586FC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4079940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1861DF28-8CEE-4F44-8D75-C1DD7B8842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754" y="2229342"/>
            <a:ext cx="5676533" cy="1655762"/>
          </a:xfrm>
        </p:spPr>
        <p:txBody>
          <a:bodyPr lIns="0" tIns="0" rIns="0" bIns="0" anchor="b"/>
          <a:lstStyle>
            <a:lvl1pPr>
              <a:defRPr sz="5000" spc="-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0741EC-E109-CB49-801F-D7F8254122E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A53B2C4-4227-0445-AE9F-50C9DD7D221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56386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light gray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BAB30-02AF-B04D-833C-3121DC7DDB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662246" cy="1655762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11500" b="0" i="0" spc="-1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GB" dirty="0"/>
              <a:t>1</a:t>
            </a:r>
            <a:endParaRPr lang="en-US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1B08FFC-8D59-1342-9759-41CC1586FC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4079940"/>
            <a:ext cx="5662246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1861DF28-8CEE-4F44-8D75-C1DD7B8842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754" y="2229342"/>
            <a:ext cx="5676533" cy="1655762"/>
          </a:xfrm>
        </p:spPr>
        <p:txBody>
          <a:bodyPr lIns="0" tIns="0" rIns="0" bIns="0" anchor="b"/>
          <a:lstStyle>
            <a:lvl1pPr>
              <a:defRPr sz="5000" spc="-100" baseline="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20" name="Graphic 36">
            <a:extLst>
              <a:ext uri="{FF2B5EF4-FFF2-40B4-BE49-F238E27FC236}">
                <a16:creationId xmlns:a16="http://schemas.microsoft.com/office/drawing/2014/main" id="{ECB507C7-C9E3-364F-8AFF-9D0EC65D75C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42AA743-1681-C948-A713-0B265B5E6A2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3427DD5E-A3BB-3A4D-82E3-0C0CF0A3865A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23A4CF9-BF3D-9B4A-B255-6F5B2678EA7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A5B7946-0812-BB45-9775-8E703E9B9545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DF6DC7-B72B-C5E7-4AF6-40088EE576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0679"/>
          <a:stretch/>
        </p:blipFill>
        <p:spPr>
          <a:xfrm>
            <a:off x="8443912" y="4037076"/>
            <a:ext cx="3748088" cy="18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7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4F00A07-6298-374F-9530-8D2DC280DE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505200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3" name="Graphic 36">
            <a:extLst>
              <a:ext uri="{FF2B5EF4-FFF2-40B4-BE49-F238E27FC236}">
                <a16:creationId xmlns:a16="http://schemas.microsoft.com/office/drawing/2014/main" id="{9B1FD2F6-BE1A-0C46-ABAD-31FC9A36D611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343D344-5906-974D-8867-FB04BC82C8EE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62204E6-9A86-1A42-92F0-7DF70114CC93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81921ABA-9BF4-D548-8C97-2FEF3E719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EE052A-B06A-F344-BC64-1341010AD2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8" y="1493631"/>
            <a:ext cx="5205412" cy="4445459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81620D-4403-5741-8E94-D58CF2AF9728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C4D0272-D5B0-CA4C-9B5E-5B77D1197023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68642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31AC9D05-0EBF-DC49-88B9-A3F782E0133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37656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CF82A8B5-A3B2-1B40-89FD-23365C5323CB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670920D-F02A-B240-BB9C-72A368F7FFB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A1514A5-D074-D342-8861-B57E752FDEAB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8061C41-FC3D-D948-B44E-D27E18C263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6427" y="1489075"/>
            <a:ext cx="5205412" cy="444976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0C08E9F4-1EA3-314F-B911-AB2E5917B7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26427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4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EBD952-00B1-1440-BBB4-9D8983418E6E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16664D6-EE4F-694A-8CA6-3DBC4D1FFAB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00493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ectangle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3" name="Graphic 36">
            <a:extLst>
              <a:ext uri="{FF2B5EF4-FFF2-40B4-BE49-F238E27FC236}">
                <a16:creationId xmlns:a16="http://schemas.microsoft.com/office/drawing/2014/main" id="{9B1FD2F6-BE1A-0C46-ABAD-31FC9A36D611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343D344-5906-974D-8867-FB04BC82C8EE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62204E6-9A86-1A42-92F0-7DF70114CC93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81921ABA-9BF4-D548-8C97-2FEF3E719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EE052A-B06A-F344-BC64-1341010AD2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8" y="1493631"/>
            <a:ext cx="5205412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4A5190E8-85DE-5747-B653-CA6C0D2CD99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814055" y="1493630"/>
            <a:ext cx="4611600" cy="4446000"/>
          </a:xfrm>
          <a:prstGeom prst="roundRect">
            <a:avLst>
              <a:gd name="adj" fmla="val 9368"/>
            </a:avLst>
          </a:prstGeom>
          <a:solidFill>
            <a:schemeClr val="accent6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4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BF8B29-1CEA-9A42-8B89-42BE997A3BF0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1C5597C-3029-F248-949F-93FA3F888AE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42731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ectangle Imag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CF82A8B5-A3B2-1B40-89FD-23365C5323CB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670920D-F02A-B240-BB9C-72A368F7FFB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4A1514A5-D074-D342-8861-B57E752FDEAB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8061C41-FC3D-D948-B44E-D27E18C2634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6427" y="1489075"/>
            <a:ext cx="5205412" cy="444976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0C08E9F4-1EA3-314F-B911-AB2E5917B7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26427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4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732F761C-DC10-6C4C-83F8-19BC1F0C20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0740" y="1493631"/>
            <a:ext cx="4611600" cy="4445459"/>
          </a:xfrm>
          <a:prstGeom prst="roundRect">
            <a:avLst>
              <a:gd name="adj" fmla="val 9368"/>
            </a:avLst>
          </a:prstGeom>
          <a:solidFill>
            <a:schemeClr val="accent6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400" b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D6A8F9-EC5E-9742-8FB4-D9A7C09BF62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2A2D1321-0E3D-414E-A6FE-B8792B3F8952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78380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4F00A07-6298-374F-9530-8D2DC280DE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205916" y="0"/>
            <a:ext cx="6800483" cy="6800483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36428146-4993-5F42-8A17-41E3F1E6D934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D308CD0F-DCCD-CA46-8D08-9544A5F475A4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B9A7186-1E45-0444-826D-B0F35CAD19A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BFDD55C-7690-C541-AAC9-EDAD736FF4D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3387" y="1489075"/>
            <a:ext cx="7496175" cy="444976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81921ABA-9BF4-D548-8C97-2FEF3E719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7496175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4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88E549-D55B-2B47-A9B9-C61A13D36529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E69FC89A-8C84-7244-A60C-2F459F42FB4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81231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0B3C767-2582-794E-BFEF-C661F59D577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BE" dirty="0"/>
          </a:p>
        </p:txBody>
      </p:sp>
      <p:grpSp>
        <p:nvGrpSpPr>
          <p:cNvPr id="5" name="Graphic 17">
            <a:extLst>
              <a:ext uri="{FF2B5EF4-FFF2-40B4-BE49-F238E27FC236}">
                <a16:creationId xmlns:a16="http://schemas.microsoft.com/office/drawing/2014/main" id="{A11359D3-F82B-5546-8FC2-D41B8556D2F9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09CDB11-3D34-A740-9502-C7C7A7615787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89F53C5-5AE9-2749-9461-3D7594FD5C0C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1E56742-4359-2547-8FDA-F8892DA3F593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3770D74-1EB7-3A4B-9DD3-0796BC13676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22157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0E9430-4072-8E97-8F53-0046AFAA4A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8600" y="-428820"/>
            <a:ext cx="11314800" cy="6415200"/>
          </a:xfrm>
          <a:prstGeom prst="roundRect">
            <a:avLst>
              <a:gd name="adj" fmla="val 4753"/>
            </a:avLst>
          </a:prstGeom>
          <a:solidFill>
            <a:schemeClr val="accent6"/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picture</a:t>
            </a:r>
            <a:endParaRPr lang="en-BE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73ABF94-2E41-75F7-ED59-B6CCDDD29B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6929" y="4287522"/>
            <a:ext cx="11314801" cy="707887"/>
          </a:xfrm>
        </p:spPr>
        <p:txBody>
          <a:bodyPr lIns="0" tIns="0" rIns="0" bIns="0" anchor="b"/>
          <a:lstStyle>
            <a:lvl1pPr algn="ctr">
              <a:defRPr sz="5000" spc="-1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4B7705F0-7F44-BD4B-BA32-7B4168599E69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E3A25CA-0285-564E-BAA3-D5223FA06823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6E7D70-EC24-0F47-8F3C-586D48BFF0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B459B97-B9E3-0F42-A2E7-77F25759CD1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92D164D-8788-4242-B3AF-54B0CF367483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78368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0B3C767-2582-794E-BFEF-C661F59D577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B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EC774CD-E7A2-A747-8986-0829FBB990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96250"/>
            <a:ext cx="5013457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050072D-645C-7049-9300-002BB71B4A5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4346848"/>
            <a:ext cx="5013457" cy="1655762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0BA0D435-1846-31CD-2B92-3B336E7B502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3754" y="6427600"/>
            <a:ext cx="1263166" cy="166199"/>
          </a:xfrm>
        </p:spPr>
        <p:txBody>
          <a:bodyPr wrap="non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200" b="0" i="0">
                <a:solidFill>
                  <a:schemeClr val="bg1">
                    <a:alpha val="80224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fld id="{EB57FBF7-4485-B945-88A5-CBB3449922BF}" type="datetimeyyyy">
              <a:rPr lang="en-US" smtClean="0"/>
              <a:t>2023</a:t>
            </a:fld>
            <a:r>
              <a:rPr lang="en-GB" dirty="0"/>
              <a:t> © delaware</a:t>
            </a:r>
          </a:p>
        </p:txBody>
      </p:sp>
    </p:spTree>
    <p:extLst>
      <p:ext uri="{BB962C8B-B14F-4D97-AF65-F5344CB8AC3E}">
        <p14:creationId xmlns:p14="http://schemas.microsoft.com/office/powerpoint/2010/main" val="137511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4B7705F0-7F44-BD4B-BA32-7B4168599E69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E3A25CA-0285-564E-BAA3-D5223FA06823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6E7D70-EC24-0F47-8F3C-586D48BFF0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42E0CBD-8450-404E-8EBA-0499365966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3388" y="1489075"/>
            <a:ext cx="10234246" cy="444976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81921ABA-9BF4-D548-8C97-2FEF3E719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10234246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4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459B97-B9E3-0F42-A2E7-77F25759CD1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92D164D-8788-4242-B3AF-54B0CF367483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98414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Bann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50EFDB13-D121-1897-B092-9C0885A034B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1701366"/>
          </a:xfrm>
          <a:custGeom>
            <a:avLst/>
            <a:gdLst>
              <a:gd name="connsiteX0" fmla="*/ 0 w 12192000"/>
              <a:gd name="connsiteY0" fmla="*/ 0 h 1701366"/>
              <a:gd name="connsiteX1" fmla="*/ 12192000 w 12192000"/>
              <a:gd name="connsiteY1" fmla="*/ 0 h 1701366"/>
              <a:gd name="connsiteX2" fmla="*/ 12192000 w 12192000"/>
              <a:gd name="connsiteY2" fmla="*/ 844759 h 1701366"/>
              <a:gd name="connsiteX3" fmla="*/ 11335393 w 12192000"/>
              <a:gd name="connsiteY3" fmla="*/ 1701366 h 1701366"/>
              <a:gd name="connsiteX4" fmla="*/ 0 w 12192000"/>
              <a:gd name="connsiteY4" fmla="*/ 1701366 h 1701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1701366">
                <a:moveTo>
                  <a:pt x="0" y="0"/>
                </a:moveTo>
                <a:lnTo>
                  <a:pt x="12192000" y="0"/>
                </a:lnTo>
                <a:lnTo>
                  <a:pt x="12192000" y="844759"/>
                </a:lnTo>
                <a:cubicBezTo>
                  <a:pt x="12192000" y="1317850"/>
                  <a:pt x="11808484" y="1701366"/>
                  <a:pt x="11335393" y="1701366"/>
                </a:cubicBezTo>
                <a:lnTo>
                  <a:pt x="0" y="1701366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1400" b="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4B7705F0-7F44-BD4B-BA32-7B4168599E69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E3A25CA-0285-564E-BAA3-D5223FA06823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6E7D70-EC24-0F47-8F3C-586D48BFF0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42E0CBD-8450-404E-8EBA-0499365966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3388" y="2061975"/>
            <a:ext cx="10234246" cy="3876863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459B97-B9E3-0F42-A2E7-77F25759CD1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92D164D-8788-4242-B3AF-54B0CF367483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98386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4B7705F0-7F44-BD4B-BA32-7B4168599E69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E3A25CA-0285-564E-BAA3-D5223FA06823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6E7D70-EC24-0F47-8F3C-586D48BFF0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42E0CBD-8450-404E-8EBA-0499365966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3388" y="1489075"/>
            <a:ext cx="10234246" cy="4449763"/>
          </a:xfrm>
        </p:spPr>
        <p:txBody>
          <a:bodyPr lIns="0" tIns="0" rIns="0" bIns="0">
            <a:noAutofit/>
          </a:bodyPr>
          <a:lstStyle>
            <a:lvl1pPr marL="180000" indent="-180000"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25F445-4595-BC48-BC7D-633190738076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F3BBFB2-D2E6-704A-9F9D-C393E65C367E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36936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5934F40E-276B-2046-A432-2B7AF44BFFD7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4E80AB-D952-814B-9F1F-B0874483348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ACB6E34-4B51-D24B-8EE1-AB4D830DE740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81921ABA-9BF4-D548-8C97-2FEF3E719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7B4E79F5-896F-C347-9670-028944A17E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26427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4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38AC8E1E-15DF-C742-A81F-7709E394F7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8" y="1493631"/>
            <a:ext cx="5205412" cy="4445459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072790DC-7717-5343-8BEF-BF2394D35B5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8546" y="1493631"/>
            <a:ext cx="5205412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6A8CE4-2E9A-904C-AF08-422F5F542C2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9B092185-B673-B640-8776-5C991DDACA1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81514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l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5934F40E-276B-2046-A432-2B7AF44BFFD7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4E80AB-D952-814B-9F1F-B0874483348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ACB6E34-4B51-D24B-8EE1-AB4D830DE740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38AC8E1E-15DF-C742-A81F-7709E394F7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8" y="1493631"/>
            <a:ext cx="5205412" cy="4445459"/>
          </a:xfrm>
        </p:spPr>
        <p:txBody>
          <a:bodyPr lIns="0" tIns="0" rIns="0" bIns="0"/>
          <a:lstStyle>
            <a:lvl1pPr marL="180000" indent="-180000"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072790DC-7717-5343-8BEF-BF2394D35B5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8546" y="1493631"/>
            <a:ext cx="5205412" cy="4445459"/>
          </a:xfrm>
        </p:spPr>
        <p:txBody>
          <a:bodyPr lIns="0" tIns="0" rIns="0" bIns="0"/>
          <a:lstStyle>
            <a:lvl1pPr marL="180000" indent="-180000"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D8F36D-A1C4-CB43-88AF-F4B0599A8A21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0C35414-791D-AA41-9C43-61EEE64FA0BE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74663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67FF424-F7B9-E845-A537-1D71C7144B7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14055" y="1500184"/>
            <a:ext cx="4552150" cy="3532034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3" name="Graphic 36">
            <a:extLst>
              <a:ext uri="{FF2B5EF4-FFF2-40B4-BE49-F238E27FC236}">
                <a16:creationId xmlns:a16="http://schemas.microsoft.com/office/drawing/2014/main" id="{10F3D2F1-4E10-944E-98CA-511D47449E76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5DFED16-57AB-E34B-8209-8C3882FB929E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78AE398-A609-7449-98FC-53138413E032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81921ABA-9BF4-D548-8C97-2FEF3E719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5205412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8A585EF1-961D-354F-908F-199D4A72DD8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8" y="1493631"/>
            <a:ext cx="5205412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1FBB21-F2C5-A443-AD3D-1009FA261FFD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5CD67F4-E2F3-1A45-9693-586D4080F923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61982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5934F40E-276B-2046-A432-2B7AF44BFFD7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4E80AB-D952-814B-9F1F-B0874483348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ACB6E34-4B51-D24B-8EE1-AB4D830DE740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38AC8E1E-15DF-C742-A81F-7709E394F7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7" y="1493631"/>
            <a:ext cx="3258000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532ADDF-EA52-9341-8B6D-D4EE3E5C07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00849" y="1493631"/>
            <a:ext cx="3258000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2" name="Text Placeholder 9">
            <a:extLst>
              <a:ext uri="{FF2B5EF4-FFF2-40B4-BE49-F238E27FC236}">
                <a16:creationId xmlns:a16="http://schemas.microsoft.com/office/drawing/2014/main" id="{8BDA8D78-52C0-3B49-BD57-A08A92C562E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68311" y="1493631"/>
            <a:ext cx="3258000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8A8B8C5B-1C4A-AE4B-8E0B-17548AD40EE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5001488"/>
            <a:ext cx="3257999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F56EADD9-7DF8-4044-B608-92C42230B0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00849" y="5001488"/>
            <a:ext cx="3257999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0AB3584E-9B8B-3047-8548-9D8C0DEFFC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68311" y="5001488"/>
            <a:ext cx="3257999" cy="937602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accent3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CE5CCF-7289-8D40-B969-28E18EF60308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FD7E966-E5F1-2242-87EB-485EF4DEB6E2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77727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Sl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5934F40E-276B-2046-A432-2B7AF44BFFD7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4E80AB-D952-814B-9F1F-B0874483348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ACB6E34-4B51-D24B-8EE1-AB4D830DE740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38AC8E1E-15DF-C742-A81F-7709E394F7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3387" y="2533229"/>
            <a:ext cx="3258000" cy="3405861"/>
          </a:xfrm>
        </p:spPr>
        <p:txBody>
          <a:bodyPr lIns="0" tIns="0" rIns="0" bIns="0"/>
          <a:lstStyle>
            <a:lvl1pPr marL="180000" indent="-180000"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532ADDF-EA52-9341-8B6D-D4EE3E5C07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00849" y="2533229"/>
            <a:ext cx="3258000" cy="3405861"/>
          </a:xfrm>
        </p:spPr>
        <p:txBody>
          <a:bodyPr lIns="0" tIns="0" rIns="0" bIns="0"/>
          <a:lstStyle>
            <a:lvl1pPr marL="180000" indent="-180000"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2" name="Text Placeholder 9">
            <a:extLst>
              <a:ext uri="{FF2B5EF4-FFF2-40B4-BE49-F238E27FC236}">
                <a16:creationId xmlns:a16="http://schemas.microsoft.com/office/drawing/2014/main" id="{8BDA8D78-52C0-3B49-BD57-A08A92C562E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68311" y="2533229"/>
            <a:ext cx="3258000" cy="3405861"/>
          </a:xfrm>
        </p:spPr>
        <p:txBody>
          <a:bodyPr lIns="0" tIns="0" rIns="0" bIns="0"/>
          <a:lstStyle>
            <a:lvl1pPr marL="180000" indent="-180000">
              <a:buFont typeface="Arial" panose="020B0604020202020204" pitchFamily="34" charset="0"/>
              <a:buChar char="•"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FDF26D3-B057-8D41-BBA0-7AB7FCFF04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33387" y="1500267"/>
            <a:ext cx="3257550" cy="810000"/>
          </a:xfrm>
          <a:prstGeom prst="roundRect">
            <a:avLst/>
          </a:prstGeom>
          <a:solidFill>
            <a:schemeClr val="accent1"/>
          </a:solidFill>
        </p:spPr>
        <p:txBody>
          <a:bodyPr lIns="180000" tIns="46800" rIns="90000" bIns="46800" anchor="ctr">
            <a:noAutofit/>
          </a:bodyPr>
          <a:lstStyle>
            <a:lvl1pPr>
              <a:spcAft>
                <a:spcPts val="0"/>
              </a:spcAft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3767E05-0BC5-BC40-AF63-A4BB4AEA697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300849" y="1500267"/>
            <a:ext cx="3257550" cy="810000"/>
          </a:xfrm>
          <a:prstGeom prst="roundRect">
            <a:avLst/>
          </a:prstGeom>
          <a:solidFill>
            <a:schemeClr val="accent1"/>
          </a:solidFill>
        </p:spPr>
        <p:txBody>
          <a:bodyPr lIns="180000" tIns="46800" rIns="90000" bIns="46800" anchor="ctr">
            <a:noAutofit/>
          </a:bodyPr>
          <a:lstStyle>
            <a:lvl1pPr>
              <a:spcAft>
                <a:spcPts val="0"/>
              </a:spcAft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1316F60A-8794-F84E-88CC-BBCBECC8F89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168311" y="1500267"/>
            <a:ext cx="3257550" cy="810000"/>
          </a:xfrm>
          <a:prstGeom prst="roundRect">
            <a:avLst/>
          </a:prstGeom>
          <a:solidFill>
            <a:schemeClr val="accent1"/>
          </a:solidFill>
        </p:spPr>
        <p:txBody>
          <a:bodyPr lIns="180000" tIns="46800" rIns="90000" bIns="46800" anchor="ctr">
            <a:noAutofit/>
          </a:bodyPr>
          <a:lstStyle>
            <a:lvl1pPr>
              <a:spcAft>
                <a:spcPts val="0"/>
              </a:spcAft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C0E9CA-D6E1-A643-A05C-F045D85FF7BC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CA905AE-AAD1-4B40-A0EF-2D6E543D0BC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66082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out Quote Sub Purp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67FF424-F7B9-E845-A537-1D71C7144B7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0335" y="1743931"/>
            <a:ext cx="9317666" cy="3257557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0" name="Graphic 17">
            <a:extLst>
              <a:ext uri="{FF2B5EF4-FFF2-40B4-BE49-F238E27FC236}">
                <a16:creationId xmlns:a16="http://schemas.microsoft.com/office/drawing/2014/main" id="{B91D46AE-CF75-9245-B068-6474E6D235E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F9E8E18-4075-7544-9C27-3423F8986492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EEA18954-6AC2-0D4A-94D3-A48BB844A966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FB25CD4-F56B-144C-B3AE-EED16C871FD3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E4AA1C1-049C-0041-98D5-5C1123F6D2B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73933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out Quote Sub Turquois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67FF424-F7B9-E845-A537-1D71C7144B7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0335" y="1743931"/>
            <a:ext cx="9317666" cy="3257557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2" name="Graphic 17">
            <a:extLst>
              <a:ext uri="{FF2B5EF4-FFF2-40B4-BE49-F238E27FC236}">
                <a16:creationId xmlns:a16="http://schemas.microsoft.com/office/drawing/2014/main" id="{D49F8517-D5FD-DC4A-87DD-3611FD80B70E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6CD0680-D257-4447-9B1A-3E6E4A65791E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FF49905-2EEA-9240-AA55-F3161999C7B4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5BC99162-ACE3-9547-8377-B16AC55F26D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DCCF605-ABE7-9142-8C21-83E8AC0D8F28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27333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g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104FCEA3-5082-384D-A497-6D2312D0486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22680" y="2092695"/>
            <a:ext cx="9946640" cy="2374900"/>
          </a:xfrm>
          <a:prstGeom prst="rect">
            <a:avLst/>
          </a:prstGeom>
        </p:spPr>
      </p:pic>
      <p:grpSp>
        <p:nvGrpSpPr>
          <p:cNvPr id="8" name="Graphic 36">
            <a:extLst>
              <a:ext uri="{FF2B5EF4-FFF2-40B4-BE49-F238E27FC236}">
                <a16:creationId xmlns:a16="http://schemas.microsoft.com/office/drawing/2014/main" id="{219AF67E-1B03-E040-B903-DFE91ED75CD7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87710EE-DF3B-C147-A4E3-E7012C8EF82A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8EF5E88-F79F-0A4F-893F-EE805ACE68D1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AA830CB-7E72-6649-BC38-7B0919C8D9A5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CDDF9DDB-91AF-E041-892A-2C9CBBB9DAA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87297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out Quote Sub Red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067FF424-F7B9-E845-A537-1D71C7144B7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0335" y="1743931"/>
            <a:ext cx="9317666" cy="3257557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2" name="Graphic 17">
            <a:extLst>
              <a:ext uri="{FF2B5EF4-FFF2-40B4-BE49-F238E27FC236}">
                <a16:creationId xmlns:a16="http://schemas.microsoft.com/office/drawing/2014/main" id="{D49F8517-D5FD-DC4A-87DD-3611FD80B70E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6CD0680-D257-4447-9B1A-3E6E4A65791E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FF49905-2EEA-9240-AA55-F3161999C7B4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2035120E-63EE-B040-83D2-A9D6D0E8F22B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B81E0AE-5E69-0243-A2D1-556758634A6D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74653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s and Icon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2673103"/>
            <a:ext cx="2649781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0723818-048B-4442-BEF1-09BA1BE835B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3388" y="3059966"/>
            <a:ext cx="2649781" cy="750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7000" b="1" i="0" spc="-1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50%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F0D998A-2B98-9F4C-9DF7-6A27A55A45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3388" y="1594095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F63DBA68-FCEF-9543-A62B-D09082B20FD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40711" y="2673103"/>
            <a:ext cx="2649781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DE5B0CC4-0912-CE43-83EC-E0EFF6D0A6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40711" y="3059966"/>
            <a:ext cx="2649781" cy="750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7000" b="1" i="0" spc="-1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50%</a:t>
            </a:r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45DCCBA5-D1A6-F94D-A4AF-45FBD5473EA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40711" y="1594095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5AC152-CB9A-3147-BFFE-B9EBDEDAF47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54079" y="2673103"/>
            <a:ext cx="2649781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4F6EBEB2-FB94-C046-81A4-BD432232AAE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4079" y="3059966"/>
            <a:ext cx="2649781" cy="750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7000" b="1" i="0" spc="-1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50%</a:t>
            </a:r>
          </a:p>
        </p:txBody>
      </p:sp>
      <p:sp>
        <p:nvSpPr>
          <p:cNvPr id="41" name="Picture Placeholder 16">
            <a:extLst>
              <a:ext uri="{FF2B5EF4-FFF2-40B4-BE49-F238E27FC236}">
                <a16:creationId xmlns:a16="http://schemas.microsoft.com/office/drawing/2014/main" id="{AD77CBBD-66D6-D840-BF2A-F88DC35B832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54079" y="1594095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359B1FCE-B8E1-3A4A-9683-FDDA86FC440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149679" y="2673103"/>
            <a:ext cx="2649781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9">
            <a:extLst>
              <a:ext uri="{FF2B5EF4-FFF2-40B4-BE49-F238E27FC236}">
                <a16:creationId xmlns:a16="http://schemas.microsoft.com/office/drawing/2014/main" id="{C1EEDBAC-94F4-8642-BD94-D61E1B9446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49679" y="3059966"/>
            <a:ext cx="2649781" cy="750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7000" b="1" i="0" spc="-10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50%</a:t>
            </a:r>
          </a:p>
        </p:txBody>
      </p:sp>
      <p:sp>
        <p:nvSpPr>
          <p:cNvPr id="45" name="Picture Placeholder 16">
            <a:extLst>
              <a:ext uri="{FF2B5EF4-FFF2-40B4-BE49-F238E27FC236}">
                <a16:creationId xmlns:a16="http://schemas.microsoft.com/office/drawing/2014/main" id="{C99F27FC-56EA-9946-931E-B6D20898F6F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149679" y="1594095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25" name="Graphic 17">
            <a:extLst>
              <a:ext uri="{FF2B5EF4-FFF2-40B4-BE49-F238E27FC236}">
                <a16:creationId xmlns:a16="http://schemas.microsoft.com/office/drawing/2014/main" id="{77199F05-3173-5D4A-9AB8-6ED8C3367C40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7703185-147A-ED44-BB8D-F8902B161E10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B104E7E-1E46-7C41-9D86-C50D63D8922F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CD80BE1B-0626-6C43-BA66-16367E38BA8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3388" y="3951683"/>
            <a:ext cx="2645078" cy="1496462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4pPr>
            <a:lvl5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 sz="140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C12D5D8F-BF91-C14A-92DA-5140505E056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340711" y="3951683"/>
            <a:ext cx="2645078" cy="1496462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4pPr>
            <a:lvl5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 sz="140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C70415BC-050B-3E4E-A508-93F2569E62C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54079" y="3951683"/>
            <a:ext cx="2645078" cy="1496462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4pPr>
            <a:lvl5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 sz="140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FBD083BA-FCB2-D246-BE8A-52D972A42D9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149679" y="3951683"/>
            <a:ext cx="2645078" cy="1496462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4pPr>
            <a:lvl5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 sz="1400">
                <a:solidFill>
                  <a:schemeClr val="bg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191A23-2756-4542-960F-4059415A1A07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BABC1145-28AA-6342-8F61-8A0B6D319591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35208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cons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421FA036-C023-DD49-A73A-3CFE772AA8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3388" y="3640666"/>
            <a:ext cx="2649781" cy="5272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800785B-6EC9-294C-BEFF-7DE053ED167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3388" y="2582924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F5DA4AE1-DF8B-C64A-A802-A87D4BF36F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40711" y="3640666"/>
            <a:ext cx="2649781" cy="5272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A528E3D8-972E-2A4B-966F-4886BFBA339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40711" y="2582924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EDEE83EE-76C5-F746-B1A9-A8D195D3E85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54079" y="3640666"/>
            <a:ext cx="2649781" cy="5272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EF9AAED6-B79C-5944-B79A-B61616CE935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54079" y="2582924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7A68164A-3B39-5146-9F92-C7354C84EBB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149679" y="3640666"/>
            <a:ext cx="2649781" cy="5272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2530F6B9-E0C6-6E42-8049-F7CF69B6FFEB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149679" y="2582924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28" name="Graphic 36">
            <a:extLst>
              <a:ext uri="{FF2B5EF4-FFF2-40B4-BE49-F238E27FC236}">
                <a16:creationId xmlns:a16="http://schemas.microsoft.com/office/drawing/2014/main" id="{E239E27C-1C6A-7945-BC35-CCA19015ED92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048D841-6486-F241-BF73-2448DD4FB867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EB69106-2602-3845-AE30-B62CDCFF9ED4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C8EA2BA7-F205-6B49-A849-C89AF7D11B8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3388" y="1473201"/>
            <a:ext cx="10234612" cy="1022714"/>
          </a:xfrm>
        </p:spPr>
        <p:txBody>
          <a:bodyPr lIns="0" tIns="0" rIns="0" bIns="0"/>
          <a:lstStyle>
            <a:lvl2pPr marL="0" indent="0">
              <a:buFontTx/>
              <a:buNone/>
              <a:defRPr/>
            </a:lvl2pPr>
          </a:lstStyle>
          <a:p>
            <a:pPr lvl="1"/>
            <a:r>
              <a:rPr lang="en-GB" dirty="0"/>
              <a:t>Second level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837D99-6E3B-0246-A029-590049D08A52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33388" y="4202113"/>
            <a:ext cx="2658086" cy="1550987"/>
          </a:xfrm>
        </p:spPr>
        <p:txBody>
          <a:bodyPr lIns="0" tIns="0" rIns="0" bIns="0"/>
          <a:lstStyle>
            <a:lvl1pPr>
              <a:spcAft>
                <a:spcPts val="500"/>
              </a:spcAft>
              <a:defRPr sz="1400" b="0">
                <a:solidFill>
                  <a:schemeClr val="tx1"/>
                </a:solidFill>
              </a:defRPr>
            </a:lvl1pPr>
            <a:lvl2pPr>
              <a:spcAft>
                <a:spcPts val="500"/>
              </a:spcAft>
              <a:defRPr sz="1400"/>
            </a:lvl2pPr>
            <a:lvl3pPr>
              <a:spcAft>
                <a:spcPts val="500"/>
              </a:spcAft>
              <a:defRPr sz="1400"/>
            </a:lvl3pPr>
            <a:lvl4pPr>
              <a:spcAft>
                <a:spcPts val="500"/>
              </a:spcAft>
              <a:defRPr sz="1400"/>
            </a:lvl4pPr>
            <a:lvl5pPr>
              <a:spcAft>
                <a:spcPts val="5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6843495E-39DE-5040-A839-DA98EB36C53C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340711" y="4202113"/>
            <a:ext cx="2649781" cy="1550987"/>
          </a:xfrm>
        </p:spPr>
        <p:txBody>
          <a:bodyPr lIns="0" tIns="0" rIns="0" bIns="0"/>
          <a:lstStyle>
            <a:lvl1pPr>
              <a:spcAft>
                <a:spcPts val="500"/>
              </a:spcAft>
              <a:defRPr sz="1400" b="0">
                <a:solidFill>
                  <a:schemeClr val="tx1"/>
                </a:solidFill>
              </a:defRPr>
            </a:lvl1pPr>
            <a:lvl2pPr>
              <a:spcAft>
                <a:spcPts val="500"/>
              </a:spcAft>
              <a:defRPr sz="1400"/>
            </a:lvl2pPr>
            <a:lvl3pPr>
              <a:spcAft>
                <a:spcPts val="500"/>
              </a:spcAft>
              <a:defRPr sz="1400"/>
            </a:lvl3pPr>
            <a:lvl4pPr>
              <a:spcAft>
                <a:spcPts val="500"/>
              </a:spcAft>
              <a:defRPr sz="1400"/>
            </a:lvl4pPr>
            <a:lvl5pPr>
              <a:spcAft>
                <a:spcPts val="5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05A10AC3-555D-CF43-8A73-9799D065152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54079" y="4202113"/>
            <a:ext cx="2649781" cy="1550987"/>
          </a:xfrm>
        </p:spPr>
        <p:txBody>
          <a:bodyPr lIns="0" tIns="0" rIns="0" bIns="0"/>
          <a:lstStyle>
            <a:lvl1pPr>
              <a:spcAft>
                <a:spcPts val="500"/>
              </a:spcAft>
              <a:defRPr sz="1400" b="0">
                <a:solidFill>
                  <a:schemeClr val="tx1"/>
                </a:solidFill>
              </a:defRPr>
            </a:lvl1pPr>
            <a:lvl2pPr>
              <a:spcAft>
                <a:spcPts val="500"/>
              </a:spcAft>
              <a:defRPr sz="1400"/>
            </a:lvl2pPr>
            <a:lvl3pPr>
              <a:spcAft>
                <a:spcPts val="500"/>
              </a:spcAft>
              <a:defRPr sz="1400"/>
            </a:lvl3pPr>
            <a:lvl4pPr>
              <a:spcAft>
                <a:spcPts val="500"/>
              </a:spcAft>
              <a:defRPr sz="1400"/>
            </a:lvl4pPr>
            <a:lvl5pPr>
              <a:spcAft>
                <a:spcPts val="5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AC8D77ED-EF58-E84E-9C58-3F29853C5281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9149679" y="4202113"/>
            <a:ext cx="2649781" cy="1550987"/>
          </a:xfrm>
        </p:spPr>
        <p:txBody>
          <a:bodyPr lIns="0" tIns="0" rIns="0" bIns="0"/>
          <a:lstStyle>
            <a:lvl1pPr>
              <a:spcAft>
                <a:spcPts val="500"/>
              </a:spcAft>
              <a:defRPr sz="1400" b="0">
                <a:solidFill>
                  <a:schemeClr val="tx1"/>
                </a:solidFill>
              </a:defRPr>
            </a:lvl1pPr>
            <a:lvl2pPr>
              <a:spcAft>
                <a:spcPts val="500"/>
              </a:spcAft>
              <a:defRPr sz="1400"/>
            </a:lvl2pPr>
            <a:lvl3pPr>
              <a:spcAft>
                <a:spcPts val="500"/>
              </a:spcAft>
              <a:defRPr sz="1400"/>
            </a:lvl3pPr>
            <a:lvl4pPr>
              <a:spcAft>
                <a:spcPts val="500"/>
              </a:spcAft>
              <a:defRPr sz="1400"/>
            </a:lvl4pPr>
            <a:lvl5pPr>
              <a:spcAft>
                <a:spcPts val="5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124DAD-97C0-9D45-AF6E-637D7929CC2F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CDA2A87-CEA4-3D49-9EA6-84FFB496A332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6367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cons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421FA036-C023-DD49-A73A-3CFE772AA8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3388" y="2545515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800785B-6EC9-294C-BEFF-7DE053ED167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3388" y="14877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F5DA4AE1-DF8B-C64A-A802-A87D4BF36F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40711" y="2545515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A528E3D8-972E-2A4B-966F-4886BFBA339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40711" y="14877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EDEE83EE-76C5-F746-B1A9-A8D195D3E85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54079" y="2545515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EF9AAED6-B79C-5944-B79A-B61616CE935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54079" y="14877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7A68164A-3B39-5146-9F92-C7354C84EBB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149679" y="2545515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2530F6B9-E0C6-6E42-8049-F7CF69B6FFEB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149679" y="14877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8A0B9E10-EB50-6942-8D8C-3D58671B96E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33388" y="4744411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Picture Placeholder 16">
            <a:extLst>
              <a:ext uri="{FF2B5EF4-FFF2-40B4-BE49-F238E27FC236}">
                <a16:creationId xmlns:a16="http://schemas.microsoft.com/office/drawing/2014/main" id="{4815DAC4-3662-4145-AD01-50828173CB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33388" y="368666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816BEAFB-1A00-704A-90C6-FDA39328B06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340711" y="4744411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5EE4CFDB-03ED-314C-A052-0388B2C1ADD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254079" y="4744411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Picture Placeholder 16">
            <a:extLst>
              <a:ext uri="{FF2B5EF4-FFF2-40B4-BE49-F238E27FC236}">
                <a16:creationId xmlns:a16="http://schemas.microsoft.com/office/drawing/2014/main" id="{E5986DE0-38EF-0440-91F4-A829E6E11B3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254079" y="368666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0635FD8B-AFF9-6C4F-96D6-08D1D4F867AC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149679" y="4744411"/>
            <a:ext cx="2649781" cy="32527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Picture Placeholder 16">
            <a:extLst>
              <a:ext uri="{FF2B5EF4-FFF2-40B4-BE49-F238E27FC236}">
                <a16:creationId xmlns:a16="http://schemas.microsoft.com/office/drawing/2014/main" id="{F293B2B3-B8C7-7242-85DA-705E59C56655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9149679" y="368666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32" name="Graphic 36">
            <a:extLst>
              <a:ext uri="{FF2B5EF4-FFF2-40B4-BE49-F238E27FC236}">
                <a16:creationId xmlns:a16="http://schemas.microsoft.com/office/drawing/2014/main" id="{5891ECBB-20AF-314A-8F39-9703EA72F0F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AAFDF9D2-0FB3-9442-B6BE-208ECD76DAAA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534BA4A6-FD95-E94F-A662-274C4A9F0FD5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3" name="Picture Placeholder 16">
            <a:extLst>
              <a:ext uri="{FF2B5EF4-FFF2-40B4-BE49-F238E27FC236}">
                <a16:creationId xmlns:a16="http://schemas.microsoft.com/office/drawing/2014/main" id="{5BEBC925-2345-514A-B1D7-842517A6143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340711" y="368666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FF5A9A5B-B4BA-C543-839D-B92C4063A9D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3388" y="2907047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7C18C467-462C-4445-89D8-7D2FA1B4F077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3340711" y="2907047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6E6DFB1C-E963-AC4D-BC28-1E034F033B54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6254079" y="2907047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855E8654-7F7C-6F48-B809-D46A512B92C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9149679" y="2907047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53705785-77BE-CD41-B53D-4F6893CEA6CC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33388" y="5110601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25B1C06B-C93D-9B47-B592-B83A2CA7A4B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3340711" y="5110601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F5EE33B1-EA22-2943-87E7-1F2E1CFF0ACB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6254079" y="5110601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55CEA117-DAA9-434A-A0EB-49993FE084D0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9149679" y="5110601"/>
            <a:ext cx="2645078" cy="637223"/>
          </a:xfrm>
        </p:spPr>
        <p:txBody>
          <a:bodyPr lIns="0" tIns="0" rIns="0" bIns="0">
            <a:noAutofit/>
          </a:bodyPr>
          <a:lstStyle>
            <a:lvl1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tx1"/>
                </a:solidFill>
              </a:defRPr>
            </a:lvl1pPr>
            <a:lvl2pPr marL="180000" indent="-180000">
              <a:spcAft>
                <a:spcPts val="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2pPr>
            <a:lvl3pPr>
              <a:spcAft>
                <a:spcPts val="500"/>
              </a:spcAft>
              <a:buClr>
                <a:schemeClr val="bg1"/>
              </a:buClr>
              <a:defRPr sz="1400" b="0">
                <a:solidFill>
                  <a:schemeClr val="bg1"/>
                </a:solidFill>
              </a:defRPr>
            </a:lvl3pPr>
            <a:lvl4pPr>
              <a:spcAft>
                <a:spcPts val="500"/>
              </a:spcAft>
              <a:buClr>
                <a:schemeClr val="tx1"/>
              </a:buClr>
              <a:defRPr sz="1400" b="0">
                <a:solidFill>
                  <a:schemeClr val="tx1"/>
                </a:solidFill>
              </a:defRPr>
            </a:lvl4pPr>
            <a:lvl5pPr>
              <a:spcAft>
                <a:spcPts val="500"/>
              </a:spcAft>
              <a:buClr>
                <a:schemeClr val="tx2"/>
              </a:buClr>
              <a:defRPr sz="1400" b="0">
                <a:solidFill>
                  <a:schemeClr val="tx1"/>
                </a:solidFill>
              </a:defRPr>
            </a:lvl5pPr>
            <a:lvl6pPr>
              <a:buClr>
                <a:schemeClr val="tx1"/>
              </a:buClr>
              <a:defRPr sz="1400"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F8849A7-4272-4842-AEDA-1264AD25FC19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6A261C34-AC38-B94B-B521-491456555C9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90438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 by Ste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FF782D8A-0354-6B4B-8CFE-40F6BF487F2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33388" y="1489074"/>
            <a:ext cx="1584325" cy="1585913"/>
          </a:xfrm>
          <a:noFill/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Copy graphical element, select frame and paste. Send shape to back.</a:t>
            </a:r>
            <a:endParaRPr lang="en-US" dirty="0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1AE95501-4184-5248-8F36-C04C69D0EFEC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3289230" y="1489074"/>
            <a:ext cx="1584325" cy="1585913"/>
          </a:xfrm>
          <a:noFill/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Copy graphical element, select frame and paste. Send shape to back.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A471C715-6FF1-854F-B17E-38DB5829E756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167644" y="1489074"/>
            <a:ext cx="1584325" cy="1585913"/>
          </a:xfrm>
          <a:noFill/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Copy graphical element, select frame and paste. Send shape to back.</a:t>
            </a:r>
            <a:endParaRPr lang="en-US" dirty="0"/>
          </a:p>
        </p:txBody>
      </p:sp>
      <p:sp>
        <p:nvSpPr>
          <p:cNvPr id="32" name="Picture Placeholder 2">
            <a:extLst>
              <a:ext uri="{FF2B5EF4-FFF2-40B4-BE49-F238E27FC236}">
                <a16:creationId xmlns:a16="http://schemas.microsoft.com/office/drawing/2014/main" id="{31B00392-1BF0-FE49-B46B-D74F0E755F8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093059" y="1489074"/>
            <a:ext cx="1584325" cy="1585913"/>
          </a:xfrm>
          <a:noFill/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l-BE" dirty="0"/>
              <a:t>Copy graphical element, select frame and paste. Send shape to back.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99A296B0-4FF2-A047-BA0A-AE23DF873CC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3388" y="2037522"/>
            <a:ext cx="1584255" cy="606287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FAA38A2A-F9AE-DB4C-A648-40314FD82B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89230" y="2037522"/>
            <a:ext cx="1584255" cy="606287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2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AB81CFF7-69B8-5942-988D-9911B925BD9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67644" y="2037522"/>
            <a:ext cx="1584255" cy="606287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3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6DC56E93-C643-F948-8E00-6FDEA1FDD7A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93059" y="2037522"/>
            <a:ext cx="1584255" cy="606287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4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4</a:t>
            </a:r>
          </a:p>
        </p:txBody>
      </p:sp>
      <p:grpSp>
        <p:nvGrpSpPr>
          <p:cNvPr id="16" name="Graphic 36">
            <a:extLst>
              <a:ext uri="{FF2B5EF4-FFF2-40B4-BE49-F238E27FC236}">
                <a16:creationId xmlns:a16="http://schemas.microsoft.com/office/drawing/2014/main" id="{ED96B7F7-0FDF-6B43-9C71-6DA35B020AD5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0C65F7D-991E-0748-8B73-D985B2AB9FF9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DD6CC47-684B-CD48-BD25-6C29CCDB7AFF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686000DD-BE7B-BA49-8133-A5EDD23DBC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33388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DDCA595-78ED-7D48-A9FD-6C89DB76E40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289230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A9898635-0348-FC42-BF41-1511D1F9A03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167644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D3CA26D-05C3-CC4D-9E3F-BE5AD8EA917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093059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A12553-2B40-144A-A3F2-E71A852BB32C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62D46290-3410-C84C-9595-46D1D5DA5139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78521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 by Step with Imag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Picture Placeholder 16">
            <a:extLst>
              <a:ext uri="{FF2B5EF4-FFF2-40B4-BE49-F238E27FC236}">
                <a16:creationId xmlns:a16="http://schemas.microsoft.com/office/drawing/2014/main" id="{2BA0928E-969C-9E4A-A5EF-1DBFB09DF97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66081" y="1489075"/>
            <a:ext cx="1625564" cy="1625563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6">
            <a:extLst>
              <a:ext uri="{FF2B5EF4-FFF2-40B4-BE49-F238E27FC236}">
                <a16:creationId xmlns:a16="http://schemas.microsoft.com/office/drawing/2014/main" id="{8E7DA947-0A81-8841-9CFB-F174FBA979C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47889" y="1489075"/>
            <a:ext cx="1625564" cy="1625563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ECB53486-4CDF-864E-A1F8-D98716D35D5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070595" y="1489075"/>
            <a:ext cx="1625564" cy="1625563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099D1C10-FFE5-B94D-A4FE-98FD5185639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0238" y="1489075"/>
            <a:ext cx="1625564" cy="1625563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21" name="Graphic 36">
            <a:extLst>
              <a:ext uri="{FF2B5EF4-FFF2-40B4-BE49-F238E27FC236}">
                <a16:creationId xmlns:a16="http://schemas.microsoft.com/office/drawing/2014/main" id="{6E70AF45-A695-254F-8532-882BD9480F0D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A1517DB-4D10-1846-A811-1ECF0335CF25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6E5905D-20A6-9B4C-B6A8-01AEF7645EB2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FE232A4-6F81-F745-8B82-0D20F0F4C8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33388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454F8A5-ADC7-8742-B9F3-BD74933E3F1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289230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1DBE7CD3-38C9-2748-ADC0-013AB9A9014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167644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0F29DF49-9502-B749-A283-B936A3DCAA5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093059" y="3282950"/>
            <a:ext cx="2389187" cy="2649538"/>
          </a:xfrm>
        </p:spPr>
        <p:txBody>
          <a:bodyPr lIns="0" tIns="0" rIns="0" bIns="0">
            <a:noAutofit/>
          </a:bodyPr>
          <a:lstStyle>
            <a:lvl2pPr marL="0" indent="0">
              <a:spcAft>
                <a:spcPts val="500"/>
              </a:spcAft>
              <a:buNone/>
              <a:defRPr sz="1400"/>
            </a:lvl2pPr>
            <a:lvl3pPr marL="180000">
              <a:spcAft>
                <a:spcPts val="500"/>
              </a:spcAft>
              <a:buClr>
                <a:schemeClr val="tx2"/>
              </a:buClr>
              <a:defRPr sz="1400"/>
            </a:lvl3pPr>
            <a:lvl4pPr marL="360000" indent="-180000">
              <a:spcAft>
                <a:spcPts val="5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/>
            </a:lvl4pPr>
            <a:lvl5pPr marL="540000">
              <a:spcAft>
                <a:spcPts val="500"/>
              </a:spcAft>
              <a:buClr>
                <a:schemeClr val="tx2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870B95-EE66-8247-ACB2-9B67C1E9736C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CD1E79DF-867C-6340-8A34-54E7AB9DB0EE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09766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C0A9D30B-382C-634A-ACE9-36006C7D2087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3668232" y="1489076"/>
            <a:ext cx="7740502" cy="4354032"/>
          </a:xfr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51FF44EF-CFFC-C745-86B1-EA2BF07A8BFF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B1F285B-EE4E-2E43-B230-67CE80DB3203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31E71D0-C467-B345-B663-307BD553B2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25BCF543-CEEF-A84C-8537-FE9ADEF9674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33250" y="1489075"/>
            <a:ext cx="2887306" cy="4354031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D62D11-E303-A344-AFD0-3070EC355B07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392A535D-14C0-974B-A960-40C5EFAEF5B9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05192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hart Placeholder 2">
            <a:extLst>
              <a:ext uri="{FF2B5EF4-FFF2-40B4-BE49-F238E27FC236}">
                <a16:creationId xmlns:a16="http://schemas.microsoft.com/office/drawing/2014/main" id="{932A1779-D8BE-FA45-91C9-ABCBEBA44E7D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6427" y="1313230"/>
            <a:ext cx="5205412" cy="38377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E82FE66-078C-0A43-A733-4682A78580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6427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5" name="Graphic 36">
            <a:extLst>
              <a:ext uri="{FF2B5EF4-FFF2-40B4-BE49-F238E27FC236}">
                <a16:creationId xmlns:a16="http://schemas.microsoft.com/office/drawing/2014/main" id="{F305F540-F40A-2E4D-8A4B-3F1803C2BF75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F8DF67F2-A405-8446-B7D0-8B8A73B4CFF4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779B798-4BF9-CC42-9BE7-2D5F1CABA2BA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353C400-B0ED-D647-BC1A-4BA3A4553F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3388" y="1493631"/>
            <a:ext cx="5205412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894579-15FD-7C47-B955-3C617DF5477C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E0409736-959D-8645-A15F-CB033F0CC3B6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45077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ey background right and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59040DC-18B9-0E2D-8AB7-FAEEBE73826D}"/>
              </a:ext>
            </a:extLst>
          </p:cNvPr>
          <p:cNvSpPr/>
          <p:nvPr userDrawn="1"/>
        </p:nvSpPr>
        <p:spPr>
          <a:xfrm>
            <a:off x="7732059" y="0"/>
            <a:ext cx="4459941" cy="68580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2D32350-2080-B649-B400-D3953ED2C29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33388" y="1313230"/>
            <a:ext cx="6711045" cy="38377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3D50BD-AB51-E646-AAE2-1D5A9E7F3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387" y="5571890"/>
            <a:ext cx="6711045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62BDA401-531D-4047-8975-93E9CA2B2184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4FC8F08-E97B-0D44-A6A7-C7BFBC728302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68D0EE5-71EB-3543-A5AB-A0FFB72C900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40BD60D-34C8-CD4B-B5AE-0E3FB0F7035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5F4E546-47F0-F44A-AE1C-D3BF50263F5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B91F24DE-5BC0-ED82-2B50-71511E03BB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25825" y="1493630"/>
            <a:ext cx="3106012" cy="4445459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53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ey background left and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59040DC-18B9-0E2D-8AB7-FAEEBE73826D}"/>
              </a:ext>
            </a:extLst>
          </p:cNvPr>
          <p:cNvSpPr/>
          <p:nvPr userDrawn="1"/>
        </p:nvSpPr>
        <p:spPr>
          <a:xfrm>
            <a:off x="0" y="0"/>
            <a:ext cx="4459941" cy="68580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11"/>
            <a:ext cx="3438560" cy="1639640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2D32350-2080-B649-B400-D3953ED2C29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047568" y="1313230"/>
            <a:ext cx="6384269" cy="38377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3D50BD-AB51-E646-AAE2-1D5A9E7F3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7567" y="5571890"/>
            <a:ext cx="6384269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62BDA401-531D-4047-8975-93E9CA2B2184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4FC8F08-E97B-0D44-A6A7-C7BFBC728302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68D0EE5-71EB-3543-A5AB-A0FFB72C900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40BD60D-34C8-CD4B-B5AE-0E3FB0F7035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5F4E546-47F0-F44A-AE1C-D3BF50263F5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B91F24DE-5BC0-ED82-2B50-71511E03BB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3388" y="2141204"/>
            <a:ext cx="3438926" cy="3797886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0445E37E-9F4F-5DA5-1E1B-F40F88DB0F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047566" y="360611"/>
            <a:ext cx="6384269" cy="811666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358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glin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D9E0E15-4A15-3547-8617-1C2EF2EB54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638"/>
            <a:ext cx="12192000" cy="685800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998F074B-41DA-E54C-9630-B8404CF34A80}"/>
              </a:ext>
            </a:extLst>
          </p:cNvPr>
          <p:cNvGrpSpPr/>
          <p:nvPr userDrawn="1"/>
        </p:nvGrpSpPr>
        <p:grpSpPr>
          <a:xfrm>
            <a:off x="2378988" y="3002898"/>
            <a:ext cx="7434021" cy="552197"/>
            <a:chOff x="2377527" y="3151753"/>
            <a:chExt cx="7434021" cy="552197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C774CBA-6CA8-164F-9EBF-CB3081D0FA2E}"/>
                </a:ext>
              </a:extLst>
            </p:cNvPr>
            <p:cNvSpPr/>
            <p:nvPr/>
          </p:nvSpPr>
          <p:spPr>
            <a:xfrm>
              <a:off x="2377527" y="3181337"/>
              <a:ext cx="3749678" cy="522035"/>
            </a:xfrm>
            <a:custGeom>
              <a:avLst/>
              <a:gdLst>
                <a:gd name="connsiteX0" fmla="*/ 3639633 w 3749678"/>
                <a:gd name="connsiteY0" fmla="*/ 483583 h 522035"/>
                <a:gd name="connsiteX1" fmla="*/ 3652197 w 3749678"/>
                <a:gd name="connsiteY1" fmla="*/ 500741 h 522035"/>
                <a:gd name="connsiteX2" fmla="*/ 3670415 w 3749678"/>
                <a:gd name="connsiteY2" fmla="*/ 512249 h 522035"/>
                <a:gd name="connsiteX3" fmla="*/ 3692298 w 3749678"/>
                <a:gd name="connsiteY3" fmla="*/ 516539 h 522035"/>
                <a:gd name="connsiteX4" fmla="*/ 3732817 w 3749678"/>
                <a:gd name="connsiteY4" fmla="*/ 500009 h 522035"/>
                <a:gd name="connsiteX5" fmla="*/ 3749674 w 3749678"/>
                <a:gd name="connsiteY5" fmla="*/ 460671 h 522035"/>
                <a:gd name="connsiteX6" fmla="*/ 3732503 w 3749678"/>
                <a:gd name="connsiteY6" fmla="*/ 421961 h 522035"/>
                <a:gd name="connsiteX7" fmla="*/ 3692297 w 3749678"/>
                <a:gd name="connsiteY7" fmla="*/ 406163 h 522035"/>
                <a:gd name="connsiteX8" fmla="*/ 3651778 w 3749678"/>
                <a:gd name="connsiteY8" fmla="*/ 422694 h 522035"/>
                <a:gd name="connsiteX9" fmla="*/ 3634711 w 3749678"/>
                <a:gd name="connsiteY9" fmla="*/ 462136 h 522035"/>
                <a:gd name="connsiteX10" fmla="*/ 3639423 w 3749678"/>
                <a:gd name="connsiteY10" fmla="*/ 483688 h 522035"/>
                <a:gd name="connsiteX11" fmla="*/ 3413163 w 3749678"/>
                <a:gd name="connsiteY11" fmla="*/ 237200 h 522035"/>
                <a:gd name="connsiteX12" fmla="*/ 3413163 w 3749678"/>
                <a:gd name="connsiteY12" fmla="*/ 397584 h 522035"/>
                <a:gd name="connsiteX13" fmla="*/ 3417875 w 3749678"/>
                <a:gd name="connsiteY13" fmla="*/ 444559 h 522035"/>
                <a:gd name="connsiteX14" fmla="*/ 3435046 w 3749678"/>
                <a:gd name="connsiteY14" fmla="*/ 483164 h 522035"/>
                <a:gd name="connsiteX15" fmla="*/ 3469074 w 3749678"/>
                <a:gd name="connsiteY15" fmla="*/ 509738 h 522035"/>
                <a:gd name="connsiteX16" fmla="*/ 3524985 w 3749678"/>
                <a:gd name="connsiteY16" fmla="*/ 519363 h 522035"/>
                <a:gd name="connsiteX17" fmla="*/ 3555139 w 3749678"/>
                <a:gd name="connsiteY17" fmla="*/ 516852 h 522035"/>
                <a:gd name="connsiteX18" fmla="*/ 3582361 w 3749678"/>
                <a:gd name="connsiteY18" fmla="*/ 510052 h 522035"/>
                <a:gd name="connsiteX19" fmla="*/ 3579534 w 3749678"/>
                <a:gd name="connsiteY19" fmla="*/ 442676 h 522035"/>
                <a:gd name="connsiteX20" fmla="*/ 3561526 w 3749678"/>
                <a:gd name="connsiteY20" fmla="*/ 448116 h 522035"/>
                <a:gd name="connsiteX21" fmla="*/ 3542889 w 3749678"/>
                <a:gd name="connsiteY21" fmla="*/ 449895 h 522035"/>
                <a:gd name="connsiteX22" fmla="*/ 3506034 w 3749678"/>
                <a:gd name="connsiteY22" fmla="*/ 434829 h 522035"/>
                <a:gd name="connsiteX23" fmla="*/ 3497762 w 3749678"/>
                <a:gd name="connsiteY23" fmla="*/ 396852 h 522035"/>
                <a:gd name="connsiteX24" fmla="*/ 3497762 w 3749678"/>
                <a:gd name="connsiteY24" fmla="*/ 237200 h 522035"/>
                <a:gd name="connsiteX25" fmla="*/ 3583827 w 3749678"/>
                <a:gd name="connsiteY25" fmla="*/ 237200 h 522035"/>
                <a:gd name="connsiteX26" fmla="*/ 3583827 w 3749678"/>
                <a:gd name="connsiteY26" fmla="*/ 168359 h 522035"/>
                <a:gd name="connsiteX27" fmla="*/ 3497762 w 3749678"/>
                <a:gd name="connsiteY27" fmla="*/ 168359 h 522035"/>
                <a:gd name="connsiteX28" fmla="*/ 3497762 w 3749678"/>
                <a:gd name="connsiteY28" fmla="*/ 68865 h 522035"/>
                <a:gd name="connsiteX29" fmla="*/ 3413163 w 3749678"/>
                <a:gd name="connsiteY29" fmla="*/ 68865 h 522035"/>
                <a:gd name="connsiteX30" fmla="*/ 3413163 w 3749678"/>
                <a:gd name="connsiteY30" fmla="*/ 168359 h 522035"/>
                <a:gd name="connsiteX31" fmla="*/ 3352960 w 3749678"/>
                <a:gd name="connsiteY31" fmla="*/ 168359 h 522035"/>
                <a:gd name="connsiteX32" fmla="*/ 3352960 w 3749678"/>
                <a:gd name="connsiteY32" fmla="*/ 237200 h 522035"/>
                <a:gd name="connsiteX33" fmla="*/ 3219989 w 3749678"/>
                <a:gd name="connsiteY33" fmla="*/ 87801 h 522035"/>
                <a:gd name="connsiteX34" fmla="*/ 3259043 w 3749678"/>
                <a:gd name="connsiteY34" fmla="*/ 103180 h 522035"/>
                <a:gd name="connsiteX35" fmla="*/ 3298830 w 3749678"/>
                <a:gd name="connsiteY35" fmla="*/ 88533 h 522035"/>
                <a:gd name="connsiteX36" fmla="*/ 3301625 w 3749678"/>
                <a:gd name="connsiteY36" fmla="*/ 17569 h 522035"/>
                <a:gd name="connsiteX37" fmla="*/ 3298830 w 3749678"/>
                <a:gd name="connsiteY37" fmla="*/ 14775 h 522035"/>
                <a:gd name="connsiteX38" fmla="*/ 3259043 w 3749678"/>
                <a:gd name="connsiteY38" fmla="*/ 24 h 522035"/>
                <a:gd name="connsiteX39" fmla="*/ 3219989 w 3749678"/>
                <a:gd name="connsiteY39" fmla="*/ 15508 h 522035"/>
                <a:gd name="connsiteX40" fmla="*/ 3218249 w 3749678"/>
                <a:gd name="connsiteY40" fmla="*/ 86062 h 522035"/>
                <a:gd name="connsiteX41" fmla="*/ 3219989 w 3749678"/>
                <a:gd name="connsiteY41" fmla="*/ 87801 h 522035"/>
                <a:gd name="connsiteX42" fmla="*/ 3216743 w 3749678"/>
                <a:gd name="connsiteY42" fmla="*/ 512249 h 522035"/>
                <a:gd name="connsiteX43" fmla="*/ 3302704 w 3749678"/>
                <a:gd name="connsiteY43" fmla="*/ 512249 h 522035"/>
                <a:gd name="connsiteX44" fmla="*/ 3302704 w 3749678"/>
                <a:gd name="connsiteY44" fmla="*/ 168359 h 522035"/>
                <a:gd name="connsiteX45" fmla="*/ 3216743 w 3749678"/>
                <a:gd name="connsiteY45" fmla="*/ 168359 h 522035"/>
                <a:gd name="connsiteX46" fmla="*/ 2930385 w 3749678"/>
                <a:gd name="connsiteY46" fmla="*/ 175160 h 522035"/>
                <a:gd name="connsiteX47" fmla="*/ 2884421 w 3749678"/>
                <a:gd name="connsiteY47" fmla="*/ 223599 h 522035"/>
                <a:gd name="connsiteX48" fmla="*/ 2843587 w 3749678"/>
                <a:gd name="connsiteY48" fmla="*/ 176311 h 522035"/>
                <a:gd name="connsiteX49" fmla="*/ 2776893 w 3749678"/>
                <a:gd name="connsiteY49" fmla="*/ 158316 h 522035"/>
                <a:gd name="connsiteX50" fmla="*/ 2738991 w 3749678"/>
                <a:gd name="connsiteY50" fmla="*/ 163756 h 522035"/>
                <a:gd name="connsiteX51" fmla="*/ 2708523 w 3749678"/>
                <a:gd name="connsiteY51" fmla="*/ 178403 h 522035"/>
                <a:gd name="connsiteX52" fmla="*/ 2685593 w 3749678"/>
                <a:gd name="connsiteY52" fmla="*/ 199327 h 522035"/>
                <a:gd name="connsiteX53" fmla="*/ 2670097 w 3749678"/>
                <a:gd name="connsiteY53" fmla="*/ 223704 h 522035"/>
                <a:gd name="connsiteX54" fmla="*/ 2668736 w 3749678"/>
                <a:gd name="connsiteY54" fmla="*/ 223704 h 522035"/>
                <a:gd name="connsiteX55" fmla="*/ 2668736 w 3749678"/>
                <a:gd name="connsiteY55" fmla="*/ 168464 h 522035"/>
                <a:gd name="connsiteX56" fmla="*/ 2586964 w 3749678"/>
                <a:gd name="connsiteY56" fmla="*/ 168464 h 522035"/>
                <a:gd name="connsiteX57" fmla="*/ 2586964 w 3749678"/>
                <a:gd name="connsiteY57" fmla="*/ 512354 h 522035"/>
                <a:gd name="connsiteX58" fmla="*/ 2673029 w 3749678"/>
                <a:gd name="connsiteY58" fmla="*/ 512354 h 522035"/>
                <a:gd name="connsiteX59" fmla="*/ 2673029 w 3749678"/>
                <a:gd name="connsiteY59" fmla="*/ 323094 h 522035"/>
                <a:gd name="connsiteX60" fmla="*/ 2677636 w 3749678"/>
                <a:gd name="connsiteY60" fmla="*/ 289092 h 522035"/>
                <a:gd name="connsiteX61" fmla="*/ 2691247 w 3749678"/>
                <a:gd name="connsiteY61" fmla="*/ 259380 h 522035"/>
                <a:gd name="connsiteX62" fmla="*/ 2714595 w 3749678"/>
                <a:gd name="connsiteY62" fmla="*/ 238456 h 522035"/>
                <a:gd name="connsiteX63" fmla="*/ 2748309 w 3749678"/>
                <a:gd name="connsiteY63" fmla="*/ 230190 h 522035"/>
                <a:gd name="connsiteX64" fmla="*/ 2796681 w 3749678"/>
                <a:gd name="connsiteY64" fmla="*/ 251115 h 522035"/>
                <a:gd name="connsiteX65" fmla="*/ 2812072 w 3749678"/>
                <a:gd name="connsiteY65" fmla="*/ 304471 h 522035"/>
                <a:gd name="connsiteX66" fmla="*/ 2812072 w 3749678"/>
                <a:gd name="connsiteY66" fmla="*/ 512249 h 522035"/>
                <a:gd name="connsiteX67" fmla="*/ 2898137 w 3749678"/>
                <a:gd name="connsiteY67" fmla="*/ 512249 h 522035"/>
                <a:gd name="connsiteX68" fmla="*/ 2898137 w 3749678"/>
                <a:gd name="connsiteY68" fmla="*/ 324559 h 522035"/>
                <a:gd name="connsiteX69" fmla="*/ 2902430 w 3749678"/>
                <a:gd name="connsiteY69" fmla="*/ 291185 h 522035"/>
                <a:gd name="connsiteX70" fmla="*/ 2916041 w 3749678"/>
                <a:gd name="connsiteY70" fmla="*/ 260740 h 522035"/>
                <a:gd name="connsiteX71" fmla="*/ 2939703 w 3749678"/>
                <a:gd name="connsiteY71" fmla="*/ 238560 h 522035"/>
                <a:gd name="connsiteX72" fmla="*/ 2974045 w 3749678"/>
                <a:gd name="connsiteY72" fmla="*/ 229981 h 522035"/>
                <a:gd name="connsiteX73" fmla="*/ 3007445 w 3749678"/>
                <a:gd name="connsiteY73" fmla="*/ 238560 h 522035"/>
                <a:gd name="connsiteX74" fmla="*/ 3027129 w 3749678"/>
                <a:gd name="connsiteY74" fmla="*/ 260426 h 522035"/>
                <a:gd name="connsiteX75" fmla="*/ 3036448 w 3749678"/>
                <a:gd name="connsiteY75" fmla="*/ 290138 h 522035"/>
                <a:gd name="connsiteX76" fmla="*/ 3038542 w 3749678"/>
                <a:gd name="connsiteY76" fmla="*/ 321525 h 522035"/>
                <a:gd name="connsiteX77" fmla="*/ 3038542 w 3749678"/>
                <a:gd name="connsiteY77" fmla="*/ 512144 h 522035"/>
                <a:gd name="connsiteX78" fmla="*/ 3124606 w 3749678"/>
                <a:gd name="connsiteY78" fmla="*/ 512144 h 522035"/>
                <a:gd name="connsiteX79" fmla="*/ 3124606 w 3749678"/>
                <a:gd name="connsiteY79" fmla="*/ 297357 h 522035"/>
                <a:gd name="connsiteX80" fmla="*/ 3117487 w 3749678"/>
                <a:gd name="connsiteY80" fmla="*/ 245779 h 522035"/>
                <a:gd name="connsiteX81" fmla="*/ 3094871 w 3749678"/>
                <a:gd name="connsiteY81" fmla="*/ 201315 h 522035"/>
                <a:gd name="connsiteX82" fmla="*/ 3055399 w 3749678"/>
                <a:gd name="connsiteY82" fmla="*/ 169929 h 522035"/>
                <a:gd name="connsiteX83" fmla="*/ 2930385 w 3749678"/>
                <a:gd name="connsiteY83" fmla="*/ 174951 h 522035"/>
                <a:gd name="connsiteX84" fmla="*/ 2299873 w 3749678"/>
                <a:gd name="connsiteY84" fmla="*/ 174951 h 522035"/>
                <a:gd name="connsiteX85" fmla="*/ 2253909 w 3749678"/>
                <a:gd name="connsiteY85" fmla="*/ 223390 h 522035"/>
                <a:gd name="connsiteX86" fmla="*/ 2213075 w 3749678"/>
                <a:gd name="connsiteY86" fmla="*/ 176101 h 522035"/>
                <a:gd name="connsiteX87" fmla="*/ 2146380 w 3749678"/>
                <a:gd name="connsiteY87" fmla="*/ 158107 h 522035"/>
                <a:gd name="connsiteX88" fmla="*/ 2108479 w 3749678"/>
                <a:gd name="connsiteY88" fmla="*/ 163547 h 522035"/>
                <a:gd name="connsiteX89" fmla="*/ 2078010 w 3749678"/>
                <a:gd name="connsiteY89" fmla="*/ 178194 h 522035"/>
                <a:gd name="connsiteX90" fmla="*/ 2055081 w 3749678"/>
                <a:gd name="connsiteY90" fmla="*/ 199118 h 522035"/>
                <a:gd name="connsiteX91" fmla="*/ 2039585 w 3749678"/>
                <a:gd name="connsiteY91" fmla="*/ 223495 h 522035"/>
                <a:gd name="connsiteX92" fmla="*/ 2038224 w 3749678"/>
                <a:gd name="connsiteY92" fmla="*/ 223495 h 522035"/>
                <a:gd name="connsiteX93" fmla="*/ 2038224 w 3749678"/>
                <a:gd name="connsiteY93" fmla="*/ 168255 h 522035"/>
                <a:gd name="connsiteX94" fmla="*/ 1956452 w 3749678"/>
                <a:gd name="connsiteY94" fmla="*/ 168255 h 522035"/>
                <a:gd name="connsiteX95" fmla="*/ 1956452 w 3749678"/>
                <a:gd name="connsiteY95" fmla="*/ 512144 h 522035"/>
                <a:gd name="connsiteX96" fmla="*/ 2042516 w 3749678"/>
                <a:gd name="connsiteY96" fmla="*/ 512144 h 522035"/>
                <a:gd name="connsiteX97" fmla="*/ 2042516 w 3749678"/>
                <a:gd name="connsiteY97" fmla="*/ 323094 h 522035"/>
                <a:gd name="connsiteX98" fmla="*/ 2047123 w 3749678"/>
                <a:gd name="connsiteY98" fmla="*/ 289092 h 522035"/>
                <a:gd name="connsiteX99" fmla="*/ 2060734 w 3749678"/>
                <a:gd name="connsiteY99" fmla="*/ 259380 h 522035"/>
                <a:gd name="connsiteX100" fmla="*/ 2084083 w 3749678"/>
                <a:gd name="connsiteY100" fmla="*/ 238456 h 522035"/>
                <a:gd name="connsiteX101" fmla="*/ 2117797 w 3749678"/>
                <a:gd name="connsiteY101" fmla="*/ 230190 h 522035"/>
                <a:gd name="connsiteX102" fmla="*/ 2166169 w 3749678"/>
                <a:gd name="connsiteY102" fmla="*/ 251115 h 522035"/>
                <a:gd name="connsiteX103" fmla="*/ 2181560 w 3749678"/>
                <a:gd name="connsiteY103" fmla="*/ 304471 h 522035"/>
                <a:gd name="connsiteX104" fmla="*/ 2181560 w 3749678"/>
                <a:gd name="connsiteY104" fmla="*/ 512249 h 522035"/>
                <a:gd name="connsiteX105" fmla="*/ 2267520 w 3749678"/>
                <a:gd name="connsiteY105" fmla="*/ 512249 h 522035"/>
                <a:gd name="connsiteX106" fmla="*/ 2267520 w 3749678"/>
                <a:gd name="connsiteY106" fmla="*/ 324559 h 522035"/>
                <a:gd name="connsiteX107" fmla="*/ 2271918 w 3749678"/>
                <a:gd name="connsiteY107" fmla="*/ 291185 h 522035"/>
                <a:gd name="connsiteX108" fmla="*/ 2285529 w 3749678"/>
                <a:gd name="connsiteY108" fmla="*/ 260740 h 522035"/>
                <a:gd name="connsiteX109" fmla="*/ 2309191 w 3749678"/>
                <a:gd name="connsiteY109" fmla="*/ 238560 h 522035"/>
                <a:gd name="connsiteX110" fmla="*/ 2343533 w 3749678"/>
                <a:gd name="connsiteY110" fmla="*/ 229981 h 522035"/>
                <a:gd name="connsiteX111" fmla="*/ 2376933 w 3749678"/>
                <a:gd name="connsiteY111" fmla="*/ 238560 h 522035"/>
                <a:gd name="connsiteX112" fmla="*/ 2396617 w 3749678"/>
                <a:gd name="connsiteY112" fmla="*/ 260426 h 522035"/>
                <a:gd name="connsiteX113" fmla="*/ 2405936 w 3749678"/>
                <a:gd name="connsiteY113" fmla="*/ 290138 h 522035"/>
                <a:gd name="connsiteX114" fmla="*/ 2408030 w 3749678"/>
                <a:gd name="connsiteY114" fmla="*/ 321525 h 522035"/>
                <a:gd name="connsiteX115" fmla="*/ 2408029 w 3749678"/>
                <a:gd name="connsiteY115" fmla="*/ 512144 h 522035"/>
                <a:gd name="connsiteX116" fmla="*/ 2494094 w 3749678"/>
                <a:gd name="connsiteY116" fmla="*/ 512144 h 522035"/>
                <a:gd name="connsiteX117" fmla="*/ 2494094 w 3749678"/>
                <a:gd name="connsiteY117" fmla="*/ 297357 h 522035"/>
                <a:gd name="connsiteX118" fmla="*/ 2486869 w 3749678"/>
                <a:gd name="connsiteY118" fmla="*/ 245779 h 522035"/>
                <a:gd name="connsiteX119" fmla="*/ 2464359 w 3749678"/>
                <a:gd name="connsiteY119" fmla="*/ 201315 h 522035"/>
                <a:gd name="connsiteX120" fmla="*/ 2424886 w 3749678"/>
                <a:gd name="connsiteY120" fmla="*/ 169929 h 522035"/>
                <a:gd name="connsiteX121" fmla="*/ 2299873 w 3749678"/>
                <a:gd name="connsiteY121" fmla="*/ 174951 h 522035"/>
                <a:gd name="connsiteX122" fmla="*/ 1600990 w 3749678"/>
                <a:gd name="connsiteY122" fmla="*/ 298927 h 522035"/>
                <a:gd name="connsiteX123" fmla="*/ 1619313 w 3749678"/>
                <a:gd name="connsiteY123" fmla="*/ 263460 h 522035"/>
                <a:gd name="connsiteX124" fmla="*/ 1650095 w 3749678"/>
                <a:gd name="connsiteY124" fmla="*/ 238037 h 522035"/>
                <a:gd name="connsiteX125" fmla="*/ 1738987 w 3749678"/>
                <a:gd name="connsiteY125" fmla="*/ 238037 h 522035"/>
                <a:gd name="connsiteX126" fmla="*/ 1769769 w 3749678"/>
                <a:gd name="connsiteY126" fmla="*/ 263460 h 522035"/>
                <a:gd name="connsiteX127" fmla="*/ 1788092 w 3749678"/>
                <a:gd name="connsiteY127" fmla="*/ 298927 h 522035"/>
                <a:gd name="connsiteX128" fmla="*/ 1794164 w 3749678"/>
                <a:gd name="connsiteY128" fmla="*/ 338683 h 522035"/>
                <a:gd name="connsiteX129" fmla="*/ 1788092 w 3749678"/>
                <a:gd name="connsiteY129" fmla="*/ 378753 h 522035"/>
                <a:gd name="connsiteX130" fmla="*/ 1769769 w 3749678"/>
                <a:gd name="connsiteY130" fmla="*/ 414533 h 522035"/>
                <a:gd name="connsiteX131" fmla="*/ 1738987 w 3749678"/>
                <a:gd name="connsiteY131" fmla="*/ 440374 h 522035"/>
                <a:gd name="connsiteX132" fmla="*/ 1650095 w 3749678"/>
                <a:gd name="connsiteY132" fmla="*/ 440374 h 522035"/>
                <a:gd name="connsiteX133" fmla="*/ 1619313 w 3749678"/>
                <a:gd name="connsiteY133" fmla="*/ 414533 h 522035"/>
                <a:gd name="connsiteX134" fmla="*/ 1600990 w 3749678"/>
                <a:gd name="connsiteY134" fmla="*/ 378753 h 522035"/>
                <a:gd name="connsiteX135" fmla="*/ 1594918 w 3749678"/>
                <a:gd name="connsiteY135" fmla="*/ 338683 h 522035"/>
                <a:gd name="connsiteX136" fmla="*/ 1600990 w 3749678"/>
                <a:gd name="connsiteY136" fmla="*/ 298927 h 522035"/>
                <a:gd name="connsiteX137" fmla="*/ 1522150 w 3749678"/>
                <a:gd name="connsiteY137" fmla="*/ 413173 h 522035"/>
                <a:gd name="connsiteX138" fmla="*/ 1561937 w 3749678"/>
                <a:gd name="connsiteY138" fmla="*/ 470819 h 522035"/>
                <a:gd name="connsiteX139" fmla="*/ 1621407 w 3749678"/>
                <a:gd name="connsiteY139" fmla="*/ 508378 h 522035"/>
                <a:gd name="connsiteX140" fmla="*/ 1767989 w 3749678"/>
                <a:gd name="connsiteY140" fmla="*/ 508378 h 522035"/>
                <a:gd name="connsiteX141" fmla="*/ 1827459 w 3749678"/>
                <a:gd name="connsiteY141" fmla="*/ 470819 h 522035"/>
                <a:gd name="connsiteX142" fmla="*/ 1867246 w 3749678"/>
                <a:gd name="connsiteY142" fmla="*/ 413173 h 522035"/>
                <a:gd name="connsiteX143" fmla="*/ 1882009 w 3749678"/>
                <a:gd name="connsiteY143" fmla="*/ 338683 h 522035"/>
                <a:gd name="connsiteX144" fmla="*/ 1867246 w 3749678"/>
                <a:gd name="connsiteY144" fmla="*/ 264506 h 522035"/>
                <a:gd name="connsiteX145" fmla="*/ 1827459 w 3749678"/>
                <a:gd name="connsiteY145" fmla="*/ 207592 h 522035"/>
                <a:gd name="connsiteX146" fmla="*/ 1767989 w 3749678"/>
                <a:gd name="connsiteY146" fmla="*/ 171080 h 522035"/>
                <a:gd name="connsiteX147" fmla="*/ 1621407 w 3749678"/>
                <a:gd name="connsiteY147" fmla="*/ 171080 h 522035"/>
                <a:gd name="connsiteX148" fmla="*/ 1522150 w 3749678"/>
                <a:gd name="connsiteY148" fmla="*/ 264506 h 522035"/>
                <a:gd name="connsiteX149" fmla="*/ 1507492 w 3749678"/>
                <a:gd name="connsiteY149" fmla="*/ 338683 h 522035"/>
                <a:gd name="connsiteX150" fmla="*/ 1522150 w 3749678"/>
                <a:gd name="connsiteY150" fmla="*/ 413173 h 522035"/>
                <a:gd name="connsiteX151" fmla="*/ 1482782 w 3749678"/>
                <a:gd name="connsiteY151" fmla="*/ 211882 h 522035"/>
                <a:gd name="connsiteX152" fmla="*/ 1426453 w 3749678"/>
                <a:gd name="connsiteY152" fmla="*/ 172440 h 522035"/>
                <a:gd name="connsiteX153" fmla="*/ 1281651 w 3749678"/>
                <a:gd name="connsiteY153" fmla="*/ 171080 h 522035"/>
                <a:gd name="connsiteX154" fmla="*/ 1223227 w 3749678"/>
                <a:gd name="connsiteY154" fmla="*/ 207592 h 522035"/>
                <a:gd name="connsiteX155" fmla="*/ 1183441 w 3749678"/>
                <a:gd name="connsiteY155" fmla="*/ 264925 h 522035"/>
                <a:gd name="connsiteX156" fmla="*/ 1168783 w 3749678"/>
                <a:gd name="connsiteY156" fmla="*/ 340043 h 522035"/>
                <a:gd name="connsiteX157" fmla="*/ 1183441 w 3749678"/>
                <a:gd name="connsiteY157" fmla="*/ 416730 h 522035"/>
                <a:gd name="connsiteX158" fmla="*/ 1283117 w 3749678"/>
                <a:gd name="connsiteY158" fmla="*/ 509843 h 522035"/>
                <a:gd name="connsiteX159" fmla="*/ 1355151 w 3749678"/>
                <a:gd name="connsiteY159" fmla="*/ 521979 h 522035"/>
                <a:gd name="connsiteX160" fmla="*/ 1427186 w 3749678"/>
                <a:gd name="connsiteY160" fmla="*/ 509529 h 522035"/>
                <a:gd name="connsiteX161" fmla="*/ 1482049 w 3749678"/>
                <a:gd name="connsiteY161" fmla="*/ 474062 h 522035"/>
                <a:gd name="connsiteX162" fmla="*/ 1428233 w 3749678"/>
                <a:gd name="connsiteY162" fmla="*/ 420287 h 522035"/>
                <a:gd name="connsiteX163" fmla="*/ 1395985 w 3749678"/>
                <a:gd name="connsiteY163" fmla="*/ 443199 h 522035"/>
                <a:gd name="connsiteX164" fmla="*/ 1355884 w 3749678"/>
                <a:gd name="connsiteY164" fmla="*/ 451150 h 522035"/>
                <a:gd name="connsiteX165" fmla="*/ 1313166 w 3749678"/>
                <a:gd name="connsiteY165" fmla="*/ 441421 h 522035"/>
                <a:gd name="connsiteX166" fmla="*/ 1282698 w 3749678"/>
                <a:gd name="connsiteY166" fmla="*/ 415998 h 522035"/>
                <a:gd name="connsiteX167" fmla="*/ 1264480 w 3749678"/>
                <a:gd name="connsiteY167" fmla="*/ 380531 h 522035"/>
                <a:gd name="connsiteX168" fmla="*/ 1258407 w 3749678"/>
                <a:gd name="connsiteY168" fmla="*/ 340775 h 522035"/>
                <a:gd name="connsiteX169" fmla="*/ 1264061 w 3749678"/>
                <a:gd name="connsiteY169" fmla="*/ 301019 h 522035"/>
                <a:gd name="connsiteX170" fmla="*/ 1281651 w 3749678"/>
                <a:gd name="connsiteY170" fmla="*/ 265657 h 522035"/>
                <a:gd name="connsiteX171" fmla="*/ 1311386 w 3749678"/>
                <a:gd name="connsiteY171" fmla="*/ 240234 h 522035"/>
                <a:gd name="connsiteX172" fmla="*/ 1353266 w 3749678"/>
                <a:gd name="connsiteY172" fmla="*/ 230504 h 522035"/>
                <a:gd name="connsiteX173" fmla="*/ 1394205 w 3749678"/>
                <a:gd name="connsiteY173" fmla="*/ 240234 h 522035"/>
                <a:gd name="connsiteX174" fmla="*/ 1424254 w 3749678"/>
                <a:gd name="connsiteY174" fmla="*/ 264192 h 522035"/>
                <a:gd name="connsiteX175" fmla="*/ 927865 w 3749678"/>
                <a:gd name="connsiteY175" fmla="*/ 263042 h 522035"/>
                <a:gd name="connsiteX176" fmla="*/ 893104 w 3749678"/>
                <a:gd name="connsiteY176" fmla="*/ 205081 h 522035"/>
                <a:gd name="connsiteX177" fmla="*/ 840753 w 3749678"/>
                <a:gd name="connsiteY177" fmla="*/ 169929 h 522035"/>
                <a:gd name="connsiteX178" fmla="*/ 774372 w 3749678"/>
                <a:gd name="connsiteY178" fmla="*/ 158107 h 522035"/>
                <a:gd name="connsiteX179" fmla="*/ 702337 w 3749678"/>
                <a:gd name="connsiteY179" fmla="*/ 171393 h 522035"/>
                <a:gd name="connsiteX180" fmla="*/ 606326 w 3749678"/>
                <a:gd name="connsiteY180" fmla="*/ 266703 h 522035"/>
                <a:gd name="connsiteX181" fmla="*/ 592401 w 3749678"/>
                <a:gd name="connsiteY181" fmla="*/ 342240 h 522035"/>
                <a:gd name="connsiteX182" fmla="*/ 606326 w 3749678"/>
                <a:gd name="connsiteY182" fmla="*/ 417776 h 522035"/>
                <a:gd name="connsiteX183" fmla="*/ 645066 w 3749678"/>
                <a:gd name="connsiteY183" fmla="*/ 474062 h 522035"/>
                <a:gd name="connsiteX184" fmla="*/ 703489 w 3749678"/>
                <a:gd name="connsiteY184" fmla="*/ 509529 h 522035"/>
                <a:gd name="connsiteX185" fmla="*/ 776780 w 3749678"/>
                <a:gd name="connsiteY185" fmla="*/ 521979 h 522035"/>
                <a:gd name="connsiteX186" fmla="*/ 924409 w 3749678"/>
                <a:gd name="connsiteY186" fmla="*/ 453243 h 522035"/>
                <a:gd name="connsiteX187" fmla="*/ 867138 w 3749678"/>
                <a:gd name="connsiteY187" fmla="*/ 407419 h 522035"/>
                <a:gd name="connsiteX188" fmla="*/ 830492 w 3749678"/>
                <a:gd name="connsiteY188" fmla="*/ 440060 h 522035"/>
                <a:gd name="connsiteX189" fmla="*/ 776361 w 3749678"/>
                <a:gd name="connsiteY189" fmla="*/ 451673 h 522035"/>
                <a:gd name="connsiteX190" fmla="*/ 740554 w 3749678"/>
                <a:gd name="connsiteY190" fmla="*/ 445292 h 522035"/>
                <a:gd name="connsiteX191" fmla="*/ 709143 w 3749678"/>
                <a:gd name="connsiteY191" fmla="*/ 427715 h 522035"/>
                <a:gd name="connsiteX192" fmla="*/ 687261 w 3749678"/>
                <a:gd name="connsiteY192" fmla="*/ 401246 h 522035"/>
                <a:gd name="connsiteX193" fmla="*/ 677628 w 3749678"/>
                <a:gd name="connsiteY193" fmla="*/ 367244 h 522035"/>
                <a:gd name="connsiteX194" fmla="*/ 939382 w 3749678"/>
                <a:gd name="connsiteY194" fmla="*/ 367244 h 522035"/>
                <a:gd name="connsiteX195" fmla="*/ 940115 w 3749678"/>
                <a:gd name="connsiteY195" fmla="*/ 355736 h 522035"/>
                <a:gd name="connsiteX196" fmla="*/ 940115 w 3749678"/>
                <a:gd name="connsiteY196" fmla="*/ 344228 h 522035"/>
                <a:gd name="connsiteX197" fmla="*/ 927550 w 3749678"/>
                <a:gd name="connsiteY197" fmla="*/ 262937 h 522035"/>
                <a:gd name="connsiteX198" fmla="*/ 677733 w 3749678"/>
                <a:gd name="connsiteY198" fmla="*/ 305622 h 522035"/>
                <a:gd name="connsiteX199" fmla="*/ 707468 w 3749678"/>
                <a:gd name="connsiteY199" fmla="*/ 245779 h 522035"/>
                <a:gd name="connsiteX200" fmla="*/ 773116 w 3749678"/>
                <a:gd name="connsiteY200" fmla="*/ 222553 h 522035"/>
                <a:gd name="connsiteX201" fmla="*/ 809238 w 3749678"/>
                <a:gd name="connsiteY201" fmla="*/ 229353 h 522035"/>
                <a:gd name="connsiteX202" fmla="*/ 834680 w 3749678"/>
                <a:gd name="connsiteY202" fmla="*/ 247558 h 522035"/>
                <a:gd name="connsiteX203" fmla="*/ 849443 w 3749678"/>
                <a:gd name="connsiteY203" fmla="*/ 274131 h 522035"/>
                <a:gd name="connsiteX204" fmla="*/ 854050 w 3749678"/>
                <a:gd name="connsiteY204" fmla="*/ 305518 h 522035"/>
                <a:gd name="connsiteX205" fmla="*/ 119569 w 3749678"/>
                <a:gd name="connsiteY205" fmla="*/ 511935 h 522035"/>
                <a:gd name="connsiteX206" fmla="*/ 206995 w 3749678"/>
                <a:gd name="connsiteY206" fmla="*/ 511935 h 522035"/>
                <a:gd name="connsiteX207" fmla="*/ 284474 w 3749678"/>
                <a:gd name="connsiteY207" fmla="*/ 271307 h 522035"/>
                <a:gd name="connsiteX208" fmla="*/ 285835 w 3749678"/>
                <a:gd name="connsiteY208" fmla="*/ 271307 h 522035"/>
                <a:gd name="connsiteX209" fmla="*/ 364047 w 3749678"/>
                <a:gd name="connsiteY209" fmla="*/ 511935 h 522035"/>
                <a:gd name="connsiteX210" fmla="*/ 451787 w 3749678"/>
                <a:gd name="connsiteY210" fmla="*/ 511935 h 522035"/>
                <a:gd name="connsiteX211" fmla="*/ 570728 w 3749678"/>
                <a:gd name="connsiteY211" fmla="*/ 168045 h 522035"/>
                <a:gd name="connsiteX212" fmla="*/ 481103 w 3749678"/>
                <a:gd name="connsiteY212" fmla="*/ 168045 h 522035"/>
                <a:gd name="connsiteX213" fmla="*/ 407812 w 3749678"/>
                <a:gd name="connsiteY213" fmla="*/ 414428 h 522035"/>
                <a:gd name="connsiteX214" fmla="*/ 406346 w 3749678"/>
                <a:gd name="connsiteY214" fmla="*/ 414428 h 522035"/>
                <a:gd name="connsiteX215" fmla="*/ 331799 w 3749678"/>
                <a:gd name="connsiteY215" fmla="*/ 168045 h 522035"/>
                <a:gd name="connsiteX216" fmla="*/ 240080 w 3749678"/>
                <a:gd name="connsiteY216" fmla="*/ 168045 h 522035"/>
                <a:gd name="connsiteX217" fmla="*/ 166266 w 3749678"/>
                <a:gd name="connsiteY217" fmla="*/ 414428 h 522035"/>
                <a:gd name="connsiteX218" fmla="*/ 164800 w 3749678"/>
                <a:gd name="connsiteY218" fmla="*/ 414428 h 522035"/>
                <a:gd name="connsiteX219" fmla="*/ 93184 w 3749678"/>
                <a:gd name="connsiteY219" fmla="*/ 168045 h 522035"/>
                <a:gd name="connsiteX220" fmla="*/ 0 w 3749678"/>
                <a:gd name="connsiteY220" fmla="*/ 168045 h 522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</a:cxnLst>
              <a:rect l="l" t="t" r="r" b="b"/>
              <a:pathLst>
                <a:path w="3749678" h="522035">
                  <a:moveTo>
                    <a:pt x="3639633" y="483583"/>
                  </a:moveTo>
                  <a:cubicBezTo>
                    <a:pt x="3642648" y="490074"/>
                    <a:pt x="3646918" y="495905"/>
                    <a:pt x="3652197" y="500741"/>
                  </a:cubicBezTo>
                  <a:cubicBezTo>
                    <a:pt x="3657561" y="505597"/>
                    <a:pt x="3663724" y="509490"/>
                    <a:pt x="3670415" y="512249"/>
                  </a:cubicBezTo>
                  <a:cubicBezTo>
                    <a:pt x="3677361" y="515085"/>
                    <a:pt x="3684794" y="516542"/>
                    <a:pt x="3692298" y="516539"/>
                  </a:cubicBezTo>
                  <a:cubicBezTo>
                    <a:pt x="3707493" y="516771"/>
                    <a:pt x="3722126" y="510802"/>
                    <a:pt x="3732817" y="500009"/>
                  </a:cubicBezTo>
                  <a:cubicBezTo>
                    <a:pt x="3743704" y="489835"/>
                    <a:pt x="3749820" y="475564"/>
                    <a:pt x="3749674" y="460671"/>
                  </a:cubicBezTo>
                  <a:cubicBezTo>
                    <a:pt x="3749883" y="445881"/>
                    <a:pt x="3743610" y="431739"/>
                    <a:pt x="3732503" y="421961"/>
                  </a:cubicBezTo>
                  <a:cubicBezTo>
                    <a:pt x="3721637" y="411719"/>
                    <a:pt x="3707235" y="406060"/>
                    <a:pt x="3692297" y="406163"/>
                  </a:cubicBezTo>
                  <a:cubicBezTo>
                    <a:pt x="3677109" y="405967"/>
                    <a:pt x="3662489" y="411931"/>
                    <a:pt x="3651778" y="422694"/>
                  </a:cubicBezTo>
                  <a:cubicBezTo>
                    <a:pt x="3640787" y="432855"/>
                    <a:pt x="3634590" y="447174"/>
                    <a:pt x="3634711" y="462136"/>
                  </a:cubicBezTo>
                  <a:cubicBezTo>
                    <a:pt x="3634664" y="469580"/>
                    <a:pt x="3636273" y="476942"/>
                    <a:pt x="3639423" y="483688"/>
                  </a:cubicBezTo>
                  <a:moveTo>
                    <a:pt x="3413163" y="237200"/>
                  </a:moveTo>
                  <a:lnTo>
                    <a:pt x="3413163" y="397584"/>
                  </a:lnTo>
                  <a:cubicBezTo>
                    <a:pt x="3413070" y="413365"/>
                    <a:pt x="3414649" y="429111"/>
                    <a:pt x="3417875" y="444559"/>
                  </a:cubicBezTo>
                  <a:cubicBezTo>
                    <a:pt x="3420677" y="458536"/>
                    <a:pt x="3426541" y="471720"/>
                    <a:pt x="3435046" y="483164"/>
                  </a:cubicBezTo>
                  <a:cubicBezTo>
                    <a:pt x="3443897" y="494815"/>
                    <a:pt x="3455622" y="503971"/>
                    <a:pt x="3469074" y="509738"/>
                  </a:cubicBezTo>
                  <a:cubicBezTo>
                    <a:pt x="3486848" y="516764"/>
                    <a:pt x="3505883" y="520041"/>
                    <a:pt x="3524985" y="519363"/>
                  </a:cubicBezTo>
                  <a:cubicBezTo>
                    <a:pt x="3535087" y="519321"/>
                    <a:pt x="3545169" y="518481"/>
                    <a:pt x="3555139" y="516852"/>
                  </a:cubicBezTo>
                  <a:cubicBezTo>
                    <a:pt x="3564411" y="515468"/>
                    <a:pt x="3573528" y="513191"/>
                    <a:pt x="3582361" y="510052"/>
                  </a:cubicBezTo>
                  <a:lnTo>
                    <a:pt x="3579534" y="442676"/>
                  </a:lnTo>
                  <a:cubicBezTo>
                    <a:pt x="3573769" y="445199"/>
                    <a:pt x="3567724" y="447026"/>
                    <a:pt x="3561526" y="448116"/>
                  </a:cubicBezTo>
                  <a:cubicBezTo>
                    <a:pt x="3555375" y="449235"/>
                    <a:pt x="3549140" y="449830"/>
                    <a:pt x="3542889" y="449895"/>
                  </a:cubicBezTo>
                  <a:cubicBezTo>
                    <a:pt x="3523833" y="449895"/>
                    <a:pt x="3511478" y="444873"/>
                    <a:pt x="3506034" y="434829"/>
                  </a:cubicBezTo>
                  <a:cubicBezTo>
                    <a:pt x="3500111" y="423071"/>
                    <a:pt x="3497266" y="410006"/>
                    <a:pt x="3497762" y="396852"/>
                  </a:cubicBezTo>
                  <a:lnTo>
                    <a:pt x="3497762" y="237200"/>
                  </a:lnTo>
                  <a:lnTo>
                    <a:pt x="3583827" y="237200"/>
                  </a:lnTo>
                  <a:lnTo>
                    <a:pt x="3583827" y="168359"/>
                  </a:lnTo>
                  <a:lnTo>
                    <a:pt x="3497762" y="168359"/>
                  </a:lnTo>
                  <a:lnTo>
                    <a:pt x="3497762" y="68865"/>
                  </a:lnTo>
                  <a:lnTo>
                    <a:pt x="3413163" y="68865"/>
                  </a:lnTo>
                  <a:lnTo>
                    <a:pt x="3413163" y="168359"/>
                  </a:lnTo>
                  <a:lnTo>
                    <a:pt x="3352960" y="168359"/>
                  </a:lnTo>
                  <a:lnTo>
                    <a:pt x="3352960" y="237200"/>
                  </a:lnTo>
                  <a:close/>
                  <a:moveTo>
                    <a:pt x="3219989" y="87801"/>
                  </a:moveTo>
                  <a:cubicBezTo>
                    <a:pt x="3230291" y="98147"/>
                    <a:pt x="3244448" y="103722"/>
                    <a:pt x="3259043" y="103180"/>
                  </a:cubicBezTo>
                  <a:cubicBezTo>
                    <a:pt x="3273699" y="103607"/>
                    <a:pt x="3287954" y="98360"/>
                    <a:pt x="3298830" y="88533"/>
                  </a:cubicBezTo>
                  <a:cubicBezTo>
                    <a:pt x="3319213" y="69709"/>
                    <a:pt x="3320465" y="37937"/>
                    <a:pt x="3301625" y="17569"/>
                  </a:cubicBezTo>
                  <a:cubicBezTo>
                    <a:pt x="3300730" y="16602"/>
                    <a:pt x="3299798" y="15670"/>
                    <a:pt x="3298830" y="14775"/>
                  </a:cubicBezTo>
                  <a:cubicBezTo>
                    <a:pt x="3287964" y="4921"/>
                    <a:pt x="3273712" y="-364"/>
                    <a:pt x="3259043" y="24"/>
                  </a:cubicBezTo>
                  <a:cubicBezTo>
                    <a:pt x="3244446" y="-414"/>
                    <a:pt x="3230315" y="5189"/>
                    <a:pt x="3219989" y="15508"/>
                  </a:cubicBezTo>
                  <a:cubicBezTo>
                    <a:pt x="3200011" y="34510"/>
                    <a:pt x="3199232" y="66099"/>
                    <a:pt x="3218249" y="86062"/>
                  </a:cubicBezTo>
                  <a:cubicBezTo>
                    <a:pt x="3218815" y="86656"/>
                    <a:pt x="3219395" y="87236"/>
                    <a:pt x="3219989" y="87801"/>
                  </a:cubicBezTo>
                  <a:moveTo>
                    <a:pt x="3216743" y="512249"/>
                  </a:moveTo>
                  <a:lnTo>
                    <a:pt x="3302704" y="512249"/>
                  </a:lnTo>
                  <a:lnTo>
                    <a:pt x="3302704" y="168359"/>
                  </a:lnTo>
                  <a:lnTo>
                    <a:pt x="3216743" y="168359"/>
                  </a:lnTo>
                  <a:close/>
                  <a:moveTo>
                    <a:pt x="2930385" y="175160"/>
                  </a:moveTo>
                  <a:cubicBezTo>
                    <a:pt x="2910910" y="186791"/>
                    <a:pt x="2895009" y="203548"/>
                    <a:pt x="2884421" y="223599"/>
                  </a:cubicBezTo>
                  <a:cubicBezTo>
                    <a:pt x="2875316" y="204452"/>
                    <a:pt x="2861209" y="188115"/>
                    <a:pt x="2843587" y="176311"/>
                  </a:cubicBezTo>
                  <a:cubicBezTo>
                    <a:pt x="2823684" y="163720"/>
                    <a:pt x="2800433" y="157447"/>
                    <a:pt x="2776893" y="158316"/>
                  </a:cubicBezTo>
                  <a:cubicBezTo>
                    <a:pt x="2764056" y="158205"/>
                    <a:pt x="2751277" y="160039"/>
                    <a:pt x="2738991" y="163756"/>
                  </a:cubicBezTo>
                  <a:cubicBezTo>
                    <a:pt x="2728130" y="167014"/>
                    <a:pt x="2717848" y="171956"/>
                    <a:pt x="2708523" y="178403"/>
                  </a:cubicBezTo>
                  <a:cubicBezTo>
                    <a:pt x="2699998" y="184347"/>
                    <a:pt x="2692289" y="191382"/>
                    <a:pt x="2685593" y="199327"/>
                  </a:cubicBezTo>
                  <a:cubicBezTo>
                    <a:pt x="2679284" y="206668"/>
                    <a:pt x="2674066" y="214878"/>
                    <a:pt x="2670097" y="223704"/>
                  </a:cubicBezTo>
                  <a:lnTo>
                    <a:pt x="2668736" y="223704"/>
                  </a:lnTo>
                  <a:lnTo>
                    <a:pt x="2668736" y="168464"/>
                  </a:lnTo>
                  <a:lnTo>
                    <a:pt x="2586964" y="168464"/>
                  </a:lnTo>
                  <a:lnTo>
                    <a:pt x="2586964" y="512354"/>
                  </a:lnTo>
                  <a:lnTo>
                    <a:pt x="2673029" y="512354"/>
                  </a:lnTo>
                  <a:lnTo>
                    <a:pt x="2673029" y="323094"/>
                  </a:lnTo>
                  <a:cubicBezTo>
                    <a:pt x="2673052" y="311606"/>
                    <a:pt x="2674601" y="300173"/>
                    <a:pt x="2677636" y="289092"/>
                  </a:cubicBezTo>
                  <a:cubicBezTo>
                    <a:pt x="2680475" y="278496"/>
                    <a:pt x="2685076" y="268452"/>
                    <a:pt x="2691247" y="259380"/>
                  </a:cubicBezTo>
                  <a:cubicBezTo>
                    <a:pt x="2697371" y="250753"/>
                    <a:pt x="2705349" y="243604"/>
                    <a:pt x="2714595" y="238456"/>
                  </a:cubicBezTo>
                  <a:cubicBezTo>
                    <a:pt x="2724887" y="232728"/>
                    <a:pt x="2736532" y="229873"/>
                    <a:pt x="2748309" y="230190"/>
                  </a:cubicBezTo>
                  <a:cubicBezTo>
                    <a:pt x="2766925" y="228618"/>
                    <a:pt x="2785089" y="236476"/>
                    <a:pt x="2796681" y="251115"/>
                  </a:cubicBezTo>
                  <a:cubicBezTo>
                    <a:pt x="2807407" y="266790"/>
                    <a:pt x="2812803" y="285497"/>
                    <a:pt x="2812072" y="304471"/>
                  </a:cubicBezTo>
                  <a:lnTo>
                    <a:pt x="2812072" y="512249"/>
                  </a:lnTo>
                  <a:lnTo>
                    <a:pt x="2898137" y="512249"/>
                  </a:lnTo>
                  <a:lnTo>
                    <a:pt x="2898137" y="324559"/>
                  </a:lnTo>
                  <a:cubicBezTo>
                    <a:pt x="2898140" y="313297"/>
                    <a:pt x="2899582" y="302081"/>
                    <a:pt x="2902430" y="291185"/>
                  </a:cubicBezTo>
                  <a:cubicBezTo>
                    <a:pt x="2905099" y="280301"/>
                    <a:pt x="2909709" y="269988"/>
                    <a:pt x="2916041" y="260740"/>
                  </a:cubicBezTo>
                  <a:cubicBezTo>
                    <a:pt x="2922216" y="251711"/>
                    <a:pt x="2930292" y="244141"/>
                    <a:pt x="2939703" y="238560"/>
                  </a:cubicBezTo>
                  <a:cubicBezTo>
                    <a:pt x="2950138" y="232587"/>
                    <a:pt x="2962025" y="229617"/>
                    <a:pt x="2974045" y="229981"/>
                  </a:cubicBezTo>
                  <a:cubicBezTo>
                    <a:pt x="2985792" y="229384"/>
                    <a:pt x="2997443" y="232377"/>
                    <a:pt x="3007445" y="238560"/>
                  </a:cubicBezTo>
                  <a:cubicBezTo>
                    <a:pt x="3015626" y="244212"/>
                    <a:pt x="3022367" y="251701"/>
                    <a:pt x="3027129" y="260426"/>
                  </a:cubicBezTo>
                  <a:cubicBezTo>
                    <a:pt x="3031989" y="269693"/>
                    <a:pt x="3035145" y="279757"/>
                    <a:pt x="3036448" y="290138"/>
                  </a:cubicBezTo>
                  <a:cubicBezTo>
                    <a:pt x="3037836" y="300543"/>
                    <a:pt x="3038536" y="311028"/>
                    <a:pt x="3038542" y="321525"/>
                  </a:cubicBezTo>
                  <a:lnTo>
                    <a:pt x="3038542" y="512144"/>
                  </a:lnTo>
                  <a:lnTo>
                    <a:pt x="3124606" y="512144"/>
                  </a:lnTo>
                  <a:lnTo>
                    <a:pt x="3124606" y="297357"/>
                  </a:lnTo>
                  <a:cubicBezTo>
                    <a:pt x="3124620" y="279919"/>
                    <a:pt x="3122224" y="262562"/>
                    <a:pt x="3117487" y="245779"/>
                  </a:cubicBezTo>
                  <a:cubicBezTo>
                    <a:pt x="3112969" y="229608"/>
                    <a:pt x="3105281" y="214494"/>
                    <a:pt x="3094871" y="201315"/>
                  </a:cubicBezTo>
                  <a:cubicBezTo>
                    <a:pt x="3084196" y="188067"/>
                    <a:pt x="3070715" y="177348"/>
                    <a:pt x="3055399" y="169929"/>
                  </a:cubicBezTo>
                  <a:cubicBezTo>
                    <a:pt x="3015125" y="152553"/>
                    <a:pt x="2969133" y="154401"/>
                    <a:pt x="2930385" y="174951"/>
                  </a:cubicBezTo>
                  <a:moveTo>
                    <a:pt x="2299873" y="174951"/>
                  </a:moveTo>
                  <a:cubicBezTo>
                    <a:pt x="2280398" y="186582"/>
                    <a:pt x="2264497" y="203339"/>
                    <a:pt x="2253909" y="223390"/>
                  </a:cubicBezTo>
                  <a:cubicBezTo>
                    <a:pt x="2244804" y="204243"/>
                    <a:pt x="2230697" y="187906"/>
                    <a:pt x="2213075" y="176101"/>
                  </a:cubicBezTo>
                  <a:cubicBezTo>
                    <a:pt x="2193172" y="163511"/>
                    <a:pt x="2169920" y="157238"/>
                    <a:pt x="2146380" y="158107"/>
                  </a:cubicBezTo>
                  <a:cubicBezTo>
                    <a:pt x="2133544" y="157995"/>
                    <a:pt x="2120765" y="159830"/>
                    <a:pt x="2108479" y="163547"/>
                  </a:cubicBezTo>
                  <a:cubicBezTo>
                    <a:pt x="2097618" y="166805"/>
                    <a:pt x="2087336" y="171747"/>
                    <a:pt x="2078010" y="178194"/>
                  </a:cubicBezTo>
                  <a:cubicBezTo>
                    <a:pt x="2069486" y="184138"/>
                    <a:pt x="2061777" y="191173"/>
                    <a:pt x="2055081" y="199118"/>
                  </a:cubicBezTo>
                  <a:cubicBezTo>
                    <a:pt x="2048772" y="206459"/>
                    <a:pt x="2043553" y="214668"/>
                    <a:pt x="2039585" y="223495"/>
                  </a:cubicBezTo>
                  <a:lnTo>
                    <a:pt x="2038224" y="223495"/>
                  </a:lnTo>
                  <a:lnTo>
                    <a:pt x="2038224" y="168255"/>
                  </a:lnTo>
                  <a:lnTo>
                    <a:pt x="1956452" y="168255"/>
                  </a:lnTo>
                  <a:lnTo>
                    <a:pt x="1956452" y="512144"/>
                  </a:lnTo>
                  <a:lnTo>
                    <a:pt x="2042516" y="512144"/>
                  </a:lnTo>
                  <a:lnTo>
                    <a:pt x="2042516" y="323094"/>
                  </a:lnTo>
                  <a:cubicBezTo>
                    <a:pt x="2042540" y="311606"/>
                    <a:pt x="2044089" y="300173"/>
                    <a:pt x="2047123" y="289092"/>
                  </a:cubicBezTo>
                  <a:cubicBezTo>
                    <a:pt x="2049963" y="278496"/>
                    <a:pt x="2054564" y="268452"/>
                    <a:pt x="2060734" y="259380"/>
                  </a:cubicBezTo>
                  <a:cubicBezTo>
                    <a:pt x="2066831" y="250729"/>
                    <a:pt x="2074815" y="243574"/>
                    <a:pt x="2084083" y="238456"/>
                  </a:cubicBezTo>
                  <a:cubicBezTo>
                    <a:pt x="2094375" y="232728"/>
                    <a:pt x="2106020" y="229873"/>
                    <a:pt x="2117797" y="230190"/>
                  </a:cubicBezTo>
                  <a:cubicBezTo>
                    <a:pt x="2136409" y="228637"/>
                    <a:pt x="2154565" y="236491"/>
                    <a:pt x="2166169" y="251115"/>
                  </a:cubicBezTo>
                  <a:cubicBezTo>
                    <a:pt x="2176894" y="266790"/>
                    <a:pt x="2182290" y="285497"/>
                    <a:pt x="2181560" y="304471"/>
                  </a:cubicBezTo>
                  <a:lnTo>
                    <a:pt x="2181560" y="512249"/>
                  </a:lnTo>
                  <a:lnTo>
                    <a:pt x="2267520" y="512249"/>
                  </a:lnTo>
                  <a:lnTo>
                    <a:pt x="2267520" y="324559"/>
                  </a:lnTo>
                  <a:cubicBezTo>
                    <a:pt x="2267559" y="313292"/>
                    <a:pt x="2269037" y="302077"/>
                    <a:pt x="2271918" y="291185"/>
                  </a:cubicBezTo>
                  <a:cubicBezTo>
                    <a:pt x="2274587" y="280301"/>
                    <a:pt x="2279197" y="269988"/>
                    <a:pt x="2285529" y="260740"/>
                  </a:cubicBezTo>
                  <a:cubicBezTo>
                    <a:pt x="2291704" y="251711"/>
                    <a:pt x="2299780" y="244141"/>
                    <a:pt x="2309191" y="238560"/>
                  </a:cubicBezTo>
                  <a:cubicBezTo>
                    <a:pt x="2319626" y="232587"/>
                    <a:pt x="2331513" y="229617"/>
                    <a:pt x="2343533" y="229981"/>
                  </a:cubicBezTo>
                  <a:cubicBezTo>
                    <a:pt x="2355280" y="229384"/>
                    <a:pt x="2366931" y="232377"/>
                    <a:pt x="2376933" y="238560"/>
                  </a:cubicBezTo>
                  <a:cubicBezTo>
                    <a:pt x="2385114" y="244212"/>
                    <a:pt x="2391855" y="251701"/>
                    <a:pt x="2396617" y="260426"/>
                  </a:cubicBezTo>
                  <a:cubicBezTo>
                    <a:pt x="2401477" y="269693"/>
                    <a:pt x="2404633" y="279757"/>
                    <a:pt x="2405936" y="290138"/>
                  </a:cubicBezTo>
                  <a:cubicBezTo>
                    <a:pt x="2407324" y="300543"/>
                    <a:pt x="2408024" y="311028"/>
                    <a:pt x="2408030" y="321525"/>
                  </a:cubicBezTo>
                  <a:lnTo>
                    <a:pt x="2408029" y="512144"/>
                  </a:lnTo>
                  <a:lnTo>
                    <a:pt x="2494094" y="512144"/>
                  </a:lnTo>
                  <a:lnTo>
                    <a:pt x="2494094" y="297357"/>
                  </a:lnTo>
                  <a:cubicBezTo>
                    <a:pt x="2494124" y="279911"/>
                    <a:pt x="2491692" y="262547"/>
                    <a:pt x="2486869" y="245779"/>
                  </a:cubicBezTo>
                  <a:cubicBezTo>
                    <a:pt x="2482433" y="229596"/>
                    <a:pt x="2474777" y="214474"/>
                    <a:pt x="2464359" y="201315"/>
                  </a:cubicBezTo>
                  <a:cubicBezTo>
                    <a:pt x="2453684" y="188067"/>
                    <a:pt x="2440203" y="177348"/>
                    <a:pt x="2424886" y="169929"/>
                  </a:cubicBezTo>
                  <a:cubicBezTo>
                    <a:pt x="2384613" y="152553"/>
                    <a:pt x="2338620" y="154401"/>
                    <a:pt x="2299873" y="174951"/>
                  </a:cubicBezTo>
                  <a:moveTo>
                    <a:pt x="1600990" y="298927"/>
                  </a:moveTo>
                  <a:cubicBezTo>
                    <a:pt x="1604879" y="286086"/>
                    <a:pt x="1611089" y="274065"/>
                    <a:pt x="1619313" y="263460"/>
                  </a:cubicBezTo>
                  <a:cubicBezTo>
                    <a:pt x="1627550" y="252800"/>
                    <a:pt x="1638067" y="244114"/>
                    <a:pt x="1650095" y="238037"/>
                  </a:cubicBezTo>
                  <a:cubicBezTo>
                    <a:pt x="1678303" y="225060"/>
                    <a:pt x="1710780" y="225060"/>
                    <a:pt x="1738987" y="238037"/>
                  </a:cubicBezTo>
                  <a:cubicBezTo>
                    <a:pt x="1751015" y="244114"/>
                    <a:pt x="1761532" y="252800"/>
                    <a:pt x="1769769" y="263460"/>
                  </a:cubicBezTo>
                  <a:cubicBezTo>
                    <a:pt x="1777993" y="274065"/>
                    <a:pt x="1784203" y="286086"/>
                    <a:pt x="1788092" y="298927"/>
                  </a:cubicBezTo>
                  <a:cubicBezTo>
                    <a:pt x="1792123" y="311794"/>
                    <a:pt x="1794171" y="325200"/>
                    <a:pt x="1794164" y="338683"/>
                  </a:cubicBezTo>
                  <a:cubicBezTo>
                    <a:pt x="1794154" y="352267"/>
                    <a:pt x="1792107" y="365774"/>
                    <a:pt x="1788092" y="378753"/>
                  </a:cubicBezTo>
                  <a:cubicBezTo>
                    <a:pt x="1784250" y="391708"/>
                    <a:pt x="1778037" y="403840"/>
                    <a:pt x="1769769" y="414533"/>
                  </a:cubicBezTo>
                  <a:cubicBezTo>
                    <a:pt x="1761488" y="425259"/>
                    <a:pt x="1750989" y="434074"/>
                    <a:pt x="1738987" y="440374"/>
                  </a:cubicBezTo>
                  <a:cubicBezTo>
                    <a:pt x="1710870" y="453759"/>
                    <a:pt x="1678212" y="453759"/>
                    <a:pt x="1650095" y="440374"/>
                  </a:cubicBezTo>
                  <a:cubicBezTo>
                    <a:pt x="1638094" y="434074"/>
                    <a:pt x="1627594" y="425259"/>
                    <a:pt x="1619313" y="414533"/>
                  </a:cubicBezTo>
                  <a:cubicBezTo>
                    <a:pt x="1611045" y="403840"/>
                    <a:pt x="1604833" y="391708"/>
                    <a:pt x="1600990" y="378753"/>
                  </a:cubicBezTo>
                  <a:cubicBezTo>
                    <a:pt x="1596975" y="365774"/>
                    <a:pt x="1594928" y="352267"/>
                    <a:pt x="1594918" y="338683"/>
                  </a:cubicBezTo>
                  <a:cubicBezTo>
                    <a:pt x="1594912" y="325200"/>
                    <a:pt x="1596959" y="311794"/>
                    <a:pt x="1600990" y="298927"/>
                  </a:cubicBezTo>
                  <a:moveTo>
                    <a:pt x="1522150" y="413173"/>
                  </a:moveTo>
                  <a:cubicBezTo>
                    <a:pt x="1531458" y="434833"/>
                    <a:pt x="1544982" y="454428"/>
                    <a:pt x="1561937" y="470819"/>
                  </a:cubicBezTo>
                  <a:cubicBezTo>
                    <a:pt x="1579101" y="487117"/>
                    <a:pt x="1599309" y="499880"/>
                    <a:pt x="1621407" y="508378"/>
                  </a:cubicBezTo>
                  <a:cubicBezTo>
                    <a:pt x="1668568" y="526589"/>
                    <a:pt x="1720828" y="526589"/>
                    <a:pt x="1767989" y="508378"/>
                  </a:cubicBezTo>
                  <a:cubicBezTo>
                    <a:pt x="1790087" y="499880"/>
                    <a:pt x="1810295" y="487117"/>
                    <a:pt x="1827459" y="470819"/>
                  </a:cubicBezTo>
                  <a:cubicBezTo>
                    <a:pt x="1844457" y="454465"/>
                    <a:pt x="1857988" y="434860"/>
                    <a:pt x="1867246" y="413173"/>
                  </a:cubicBezTo>
                  <a:cubicBezTo>
                    <a:pt x="1877302" y="389640"/>
                    <a:pt x="1882330" y="364269"/>
                    <a:pt x="1882009" y="338683"/>
                  </a:cubicBezTo>
                  <a:cubicBezTo>
                    <a:pt x="1882361" y="313195"/>
                    <a:pt x="1877330" y="287920"/>
                    <a:pt x="1867246" y="264506"/>
                  </a:cubicBezTo>
                  <a:cubicBezTo>
                    <a:pt x="1857978" y="243038"/>
                    <a:pt x="1844442" y="223676"/>
                    <a:pt x="1827459" y="207592"/>
                  </a:cubicBezTo>
                  <a:cubicBezTo>
                    <a:pt x="1810297" y="191547"/>
                    <a:pt x="1790069" y="179128"/>
                    <a:pt x="1767989" y="171080"/>
                  </a:cubicBezTo>
                  <a:cubicBezTo>
                    <a:pt x="1720676" y="153702"/>
                    <a:pt x="1668720" y="153702"/>
                    <a:pt x="1621407" y="171080"/>
                  </a:cubicBezTo>
                  <a:cubicBezTo>
                    <a:pt x="1576787" y="187121"/>
                    <a:pt x="1540839" y="220958"/>
                    <a:pt x="1522150" y="264506"/>
                  </a:cubicBezTo>
                  <a:cubicBezTo>
                    <a:pt x="1512098" y="287927"/>
                    <a:pt x="1507104" y="313202"/>
                    <a:pt x="1507492" y="338683"/>
                  </a:cubicBezTo>
                  <a:cubicBezTo>
                    <a:pt x="1507137" y="364261"/>
                    <a:pt x="1512130" y="389632"/>
                    <a:pt x="1522150" y="413173"/>
                  </a:cubicBezTo>
                  <a:moveTo>
                    <a:pt x="1482782" y="211882"/>
                  </a:moveTo>
                  <a:cubicBezTo>
                    <a:pt x="1467581" y="194258"/>
                    <a:pt x="1448220" y="180701"/>
                    <a:pt x="1426453" y="172440"/>
                  </a:cubicBezTo>
                  <a:cubicBezTo>
                    <a:pt x="1380071" y="153825"/>
                    <a:pt x="1328375" y="153339"/>
                    <a:pt x="1281651" y="171080"/>
                  </a:cubicBezTo>
                  <a:cubicBezTo>
                    <a:pt x="1259975" y="179317"/>
                    <a:pt x="1240126" y="191722"/>
                    <a:pt x="1223227" y="207592"/>
                  </a:cubicBezTo>
                  <a:cubicBezTo>
                    <a:pt x="1206200" y="223800"/>
                    <a:pt x="1192662" y="243309"/>
                    <a:pt x="1183441" y="264925"/>
                  </a:cubicBezTo>
                  <a:cubicBezTo>
                    <a:pt x="1173420" y="288685"/>
                    <a:pt x="1168430" y="314261"/>
                    <a:pt x="1168783" y="340043"/>
                  </a:cubicBezTo>
                  <a:cubicBezTo>
                    <a:pt x="1168330" y="366341"/>
                    <a:pt x="1173321" y="392449"/>
                    <a:pt x="1183441" y="416730"/>
                  </a:cubicBezTo>
                  <a:cubicBezTo>
                    <a:pt x="1202015" y="460441"/>
                    <a:pt x="1238222" y="494264"/>
                    <a:pt x="1283117" y="509843"/>
                  </a:cubicBezTo>
                  <a:cubicBezTo>
                    <a:pt x="1306240" y="518041"/>
                    <a:pt x="1330616" y="522148"/>
                    <a:pt x="1355151" y="521979"/>
                  </a:cubicBezTo>
                  <a:cubicBezTo>
                    <a:pt x="1379715" y="522175"/>
                    <a:pt x="1404115" y="517958"/>
                    <a:pt x="1427186" y="509529"/>
                  </a:cubicBezTo>
                  <a:cubicBezTo>
                    <a:pt x="1447966" y="502092"/>
                    <a:pt x="1466743" y="489954"/>
                    <a:pt x="1482049" y="474062"/>
                  </a:cubicBezTo>
                  <a:lnTo>
                    <a:pt x="1428233" y="420287"/>
                  </a:lnTo>
                  <a:cubicBezTo>
                    <a:pt x="1419710" y="430650"/>
                    <a:pt x="1408579" y="438558"/>
                    <a:pt x="1395985" y="443199"/>
                  </a:cubicBezTo>
                  <a:cubicBezTo>
                    <a:pt x="1383251" y="448393"/>
                    <a:pt x="1369637" y="451092"/>
                    <a:pt x="1355884" y="451150"/>
                  </a:cubicBezTo>
                  <a:cubicBezTo>
                    <a:pt x="1341060" y="451475"/>
                    <a:pt x="1326385" y="448133"/>
                    <a:pt x="1313166" y="441421"/>
                  </a:cubicBezTo>
                  <a:cubicBezTo>
                    <a:pt x="1301282" y="435259"/>
                    <a:pt x="1290885" y="426583"/>
                    <a:pt x="1282698" y="415998"/>
                  </a:cubicBezTo>
                  <a:cubicBezTo>
                    <a:pt x="1274547" y="405362"/>
                    <a:pt x="1268376" y="393349"/>
                    <a:pt x="1264480" y="380531"/>
                  </a:cubicBezTo>
                  <a:cubicBezTo>
                    <a:pt x="1260448" y="367664"/>
                    <a:pt x="1258401" y="354258"/>
                    <a:pt x="1258407" y="340775"/>
                  </a:cubicBezTo>
                  <a:cubicBezTo>
                    <a:pt x="1258428" y="327325"/>
                    <a:pt x="1260331" y="313943"/>
                    <a:pt x="1264061" y="301019"/>
                  </a:cubicBezTo>
                  <a:cubicBezTo>
                    <a:pt x="1267760" y="288275"/>
                    <a:pt x="1273717" y="276298"/>
                    <a:pt x="1281651" y="265657"/>
                  </a:cubicBezTo>
                  <a:cubicBezTo>
                    <a:pt x="1289565" y="255095"/>
                    <a:pt x="1299719" y="246413"/>
                    <a:pt x="1311386" y="240234"/>
                  </a:cubicBezTo>
                  <a:cubicBezTo>
                    <a:pt x="1324294" y="233494"/>
                    <a:pt x="1338706" y="230146"/>
                    <a:pt x="1353266" y="230504"/>
                  </a:cubicBezTo>
                  <a:cubicBezTo>
                    <a:pt x="1367478" y="230575"/>
                    <a:pt x="1381483" y="233904"/>
                    <a:pt x="1394205" y="240234"/>
                  </a:cubicBezTo>
                  <a:cubicBezTo>
                    <a:pt x="1406113" y="245512"/>
                    <a:pt x="1416461" y="253762"/>
                    <a:pt x="1424254" y="264192"/>
                  </a:cubicBezTo>
                  <a:close/>
                  <a:moveTo>
                    <a:pt x="927865" y="263042"/>
                  </a:moveTo>
                  <a:cubicBezTo>
                    <a:pt x="920445" y="241513"/>
                    <a:pt x="908605" y="221771"/>
                    <a:pt x="893104" y="205081"/>
                  </a:cubicBezTo>
                  <a:cubicBezTo>
                    <a:pt x="878432" y="189683"/>
                    <a:pt x="860563" y="177684"/>
                    <a:pt x="840753" y="169929"/>
                  </a:cubicBezTo>
                  <a:cubicBezTo>
                    <a:pt x="819554" y="161900"/>
                    <a:pt x="797042" y="157891"/>
                    <a:pt x="774372" y="158107"/>
                  </a:cubicBezTo>
                  <a:cubicBezTo>
                    <a:pt x="749735" y="157938"/>
                    <a:pt x="725290" y="162446"/>
                    <a:pt x="702337" y="171393"/>
                  </a:cubicBezTo>
                  <a:cubicBezTo>
                    <a:pt x="658387" y="188324"/>
                    <a:pt x="623558" y="222898"/>
                    <a:pt x="606326" y="266703"/>
                  </a:cubicBezTo>
                  <a:cubicBezTo>
                    <a:pt x="596770" y="290725"/>
                    <a:pt x="592038" y="316392"/>
                    <a:pt x="592401" y="342240"/>
                  </a:cubicBezTo>
                  <a:cubicBezTo>
                    <a:pt x="591949" y="368095"/>
                    <a:pt x="596684" y="393779"/>
                    <a:pt x="606326" y="417776"/>
                  </a:cubicBezTo>
                  <a:cubicBezTo>
                    <a:pt x="614995" y="439127"/>
                    <a:pt x="628214" y="458335"/>
                    <a:pt x="645066" y="474062"/>
                  </a:cubicBezTo>
                  <a:cubicBezTo>
                    <a:pt x="661995" y="489637"/>
                    <a:pt x="681855" y="501693"/>
                    <a:pt x="703489" y="509529"/>
                  </a:cubicBezTo>
                  <a:cubicBezTo>
                    <a:pt x="726993" y="517968"/>
                    <a:pt x="751806" y="522183"/>
                    <a:pt x="776780" y="521979"/>
                  </a:cubicBezTo>
                  <a:cubicBezTo>
                    <a:pt x="841276" y="521979"/>
                    <a:pt x="890486" y="499067"/>
                    <a:pt x="924409" y="453243"/>
                  </a:cubicBezTo>
                  <a:lnTo>
                    <a:pt x="867138" y="407419"/>
                  </a:lnTo>
                  <a:cubicBezTo>
                    <a:pt x="857714" y="421074"/>
                    <a:pt x="845147" y="432269"/>
                    <a:pt x="830492" y="440060"/>
                  </a:cubicBezTo>
                  <a:cubicBezTo>
                    <a:pt x="813662" y="448272"/>
                    <a:pt x="795082" y="452258"/>
                    <a:pt x="776361" y="451673"/>
                  </a:cubicBezTo>
                  <a:cubicBezTo>
                    <a:pt x="764137" y="451733"/>
                    <a:pt x="752004" y="449570"/>
                    <a:pt x="740554" y="445292"/>
                  </a:cubicBezTo>
                  <a:cubicBezTo>
                    <a:pt x="729174" y="441227"/>
                    <a:pt x="718557" y="435286"/>
                    <a:pt x="709143" y="427715"/>
                  </a:cubicBezTo>
                  <a:cubicBezTo>
                    <a:pt x="700198" y="420396"/>
                    <a:pt x="692765" y="411406"/>
                    <a:pt x="687261" y="401246"/>
                  </a:cubicBezTo>
                  <a:cubicBezTo>
                    <a:pt x="681726" y="390702"/>
                    <a:pt x="678446" y="379123"/>
                    <a:pt x="677628" y="367244"/>
                  </a:cubicBezTo>
                  <a:lnTo>
                    <a:pt x="939382" y="367244"/>
                  </a:lnTo>
                  <a:cubicBezTo>
                    <a:pt x="939835" y="363424"/>
                    <a:pt x="940079" y="359582"/>
                    <a:pt x="940115" y="355736"/>
                  </a:cubicBezTo>
                  <a:lnTo>
                    <a:pt x="940115" y="344228"/>
                  </a:lnTo>
                  <a:cubicBezTo>
                    <a:pt x="940648" y="316610"/>
                    <a:pt x="936397" y="289107"/>
                    <a:pt x="927550" y="262937"/>
                  </a:cubicBezTo>
                  <a:moveTo>
                    <a:pt x="677733" y="305622"/>
                  </a:moveTo>
                  <a:cubicBezTo>
                    <a:pt x="679049" y="282454"/>
                    <a:pt x="689792" y="260831"/>
                    <a:pt x="707468" y="245779"/>
                  </a:cubicBezTo>
                  <a:cubicBezTo>
                    <a:pt x="725712" y="230171"/>
                    <a:pt x="749108" y="221894"/>
                    <a:pt x="773116" y="222553"/>
                  </a:cubicBezTo>
                  <a:cubicBezTo>
                    <a:pt x="785502" y="222240"/>
                    <a:pt x="797814" y="224558"/>
                    <a:pt x="809238" y="229353"/>
                  </a:cubicBezTo>
                  <a:cubicBezTo>
                    <a:pt x="818961" y="233467"/>
                    <a:pt x="827651" y="239684"/>
                    <a:pt x="834680" y="247558"/>
                  </a:cubicBezTo>
                  <a:cubicBezTo>
                    <a:pt x="841407" y="255286"/>
                    <a:pt x="846436" y="264339"/>
                    <a:pt x="849443" y="274131"/>
                  </a:cubicBezTo>
                  <a:cubicBezTo>
                    <a:pt x="852521" y="284309"/>
                    <a:pt x="854074" y="294886"/>
                    <a:pt x="854050" y="305518"/>
                  </a:cubicBezTo>
                  <a:close/>
                  <a:moveTo>
                    <a:pt x="119569" y="511935"/>
                  </a:moveTo>
                  <a:lnTo>
                    <a:pt x="206995" y="511935"/>
                  </a:lnTo>
                  <a:lnTo>
                    <a:pt x="284474" y="271307"/>
                  </a:lnTo>
                  <a:lnTo>
                    <a:pt x="285835" y="271307"/>
                  </a:lnTo>
                  <a:lnTo>
                    <a:pt x="364047" y="511935"/>
                  </a:lnTo>
                  <a:lnTo>
                    <a:pt x="451787" y="511935"/>
                  </a:lnTo>
                  <a:lnTo>
                    <a:pt x="570728" y="168045"/>
                  </a:lnTo>
                  <a:lnTo>
                    <a:pt x="481103" y="168045"/>
                  </a:lnTo>
                  <a:lnTo>
                    <a:pt x="407812" y="414428"/>
                  </a:lnTo>
                  <a:lnTo>
                    <a:pt x="406346" y="414428"/>
                  </a:lnTo>
                  <a:lnTo>
                    <a:pt x="331799" y="168045"/>
                  </a:lnTo>
                  <a:lnTo>
                    <a:pt x="240080" y="168045"/>
                  </a:lnTo>
                  <a:lnTo>
                    <a:pt x="166266" y="414428"/>
                  </a:lnTo>
                  <a:lnTo>
                    <a:pt x="164800" y="414428"/>
                  </a:lnTo>
                  <a:lnTo>
                    <a:pt x="93184" y="168045"/>
                  </a:lnTo>
                  <a:lnTo>
                    <a:pt x="0" y="168045"/>
                  </a:ln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FC19EDE-9C94-FE4A-A674-6B768536235A}"/>
                </a:ext>
              </a:extLst>
            </p:cNvPr>
            <p:cNvSpPr/>
            <p:nvPr/>
          </p:nvSpPr>
          <p:spPr>
            <a:xfrm>
              <a:off x="9696890" y="3587494"/>
              <a:ext cx="114658" cy="110386"/>
            </a:xfrm>
            <a:custGeom>
              <a:avLst/>
              <a:gdLst>
                <a:gd name="connsiteX0" fmla="*/ 4609 w 114658"/>
                <a:gd name="connsiteY0" fmla="*/ 77426 h 110386"/>
                <a:gd name="connsiteX1" fmla="*/ 17174 w 114658"/>
                <a:gd name="connsiteY1" fmla="*/ 94584 h 110386"/>
                <a:gd name="connsiteX2" fmla="*/ 35497 w 114658"/>
                <a:gd name="connsiteY2" fmla="*/ 106092 h 110386"/>
                <a:gd name="connsiteX3" fmla="*/ 57379 w 114658"/>
                <a:gd name="connsiteY3" fmla="*/ 110382 h 110386"/>
                <a:gd name="connsiteX4" fmla="*/ 97899 w 114658"/>
                <a:gd name="connsiteY4" fmla="*/ 93852 h 110386"/>
                <a:gd name="connsiteX5" fmla="*/ 114651 w 114658"/>
                <a:gd name="connsiteY5" fmla="*/ 54514 h 110386"/>
                <a:gd name="connsiteX6" fmla="*/ 97480 w 114658"/>
                <a:gd name="connsiteY6" fmla="*/ 15804 h 110386"/>
                <a:gd name="connsiteX7" fmla="*/ 57379 w 114658"/>
                <a:gd name="connsiteY7" fmla="*/ 7 h 110386"/>
                <a:gd name="connsiteX8" fmla="*/ 16859 w 114658"/>
                <a:gd name="connsiteY8" fmla="*/ 16537 h 110386"/>
                <a:gd name="connsiteX9" fmla="*/ 3 w 114658"/>
                <a:gd name="connsiteY9" fmla="*/ 55874 h 110386"/>
                <a:gd name="connsiteX10" fmla="*/ 4609 w 114658"/>
                <a:gd name="connsiteY10" fmla="*/ 77426 h 110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4658" h="110386">
                  <a:moveTo>
                    <a:pt x="4609" y="77426"/>
                  </a:moveTo>
                  <a:cubicBezTo>
                    <a:pt x="7625" y="83917"/>
                    <a:pt x="11895" y="89748"/>
                    <a:pt x="17174" y="94584"/>
                  </a:cubicBezTo>
                  <a:cubicBezTo>
                    <a:pt x="22569" y="99450"/>
                    <a:pt x="28769" y="103344"/>
                    <a:pt x="35497" y="106092"/>
                  </a:cubicBezTo>
                  <a:cubicBezTo>
                    <a:pt x="42440" y="108938"/>
                    <a:pt x="49874" y="110396"/>
                    <a:pt x="57379" y="110382"/>
                  </a:cubicBezTo>
                  <a:cubicBezTo>
                    <a:pt x="72568" y="110578"/>
                    <a:pt x="87188" y="104614"/>
                    <a:pt x="97899" y="93852"/>
                  </a:cubicBezTo>
                  <a:cubicBezTo>
                    <a:pt x="108747" y="83660"/>
                    <a:pt x="114823" y="69392"/>
                    <a:pt x="114651" y="54514"/>
                  </a:cubicBezTo>
                  <a:cubicBezTo>
                    <a:pt x="114917" y="39713"/>
                    <a:pt x="108634" y="25548"/>
                    <a:pt x="97480" y="15804"/>
                  </a:cubicBezTo>
                  <a:cubicBezTo>
                    <a:pt x="86664" y="5550"/>
                    <a:pt x="72288" y="-114"/>
                    <a:pt x="57379" y="7"/>
                  </a:cubicBezTo>
                  <a:cubicBezTo>
                    <a:pt x="42183" y="-226"/>
                    <a:pt x="27550" y="5744"/>
                    <a:pt x="16859" y="16537"/>
                  </a:cubicBezTo>
                  <a:cubicBezTo>
                    <a:pt x="5973" y="26710"/>
                    <a:pt x="-143" y="40981"/>
                    <a:pt x="3" y="55874"/>
                  </a:cubicBezTo>
                  <a:cubicBezTo>
                    <a:pt x="-11" y="63304"/>
                    <a:pt x="1560" y="70651"/>
                    <a:pt x="4609" y="77426"/>
                  </a:cubicBez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EC19E03-DC90-6C4E-9150-F90129AB7185}"/>
                </a:ext>
              </a:extLst>
            </p:cNvPr>
            <p:cNvSpPr/>
            <p:nvPr/>
          </p:nvSpPr>
          <p:spPr>
            <a:xfrm>
              <a:off x="9494923" y="3340368"/>
              <a:ext cx="205215" cy="353218"/>
            </a:xfrm>
            <a:custGeom>
              <a:avLst/>
              <a:gdLst>
                <a:gd name="connsiteX0" fmla="*/ 210 w 205215"/>
                <a:gd name="connsiteY0" fmla="*/ 353218 h 353218"/>
                <a:gd name="connsiteX1" fmla="*/ 86274 w 205215"/>
                <a:gd name="connsiteY1" fmla="*/ 353218 h 353218"/>
                <a:gd name="connsiteX2" fmla="*/ 86274 w 205215"/>
                <a:gd name="connsiteY2" fmla="*/ 169085 h 353218"/>
                <a:gd name="connsiteX3" fmla="*/ 89834 w 205215"/>
                <a:gd name="connsiteY3" fmla="*/ 143976 h 353218"/>
                <a:gd name="connsiteX4" fmla="*/ 103445 w 205215"/>
                <a:gd name="connsiteY4" fmla="*/ 113218 h 353218"/>
                <a:gd name="connsiteX5" fmla="*/ 131400 w 205215"/>
                <a:gd name="connsiteY5" fmla="*/ 87481 h 353218"/>
                <a:gd name="connsiteX6" fmla="*/ 178726 w 205215"/>
                <a:gd name="connsiteY6" fmla="*/ 77019 h 353218"/>
                <a:gd name="connsiteX7" fmla="*/ 190557 w 205215"/>
                <a:gd name="connsiteY7" fmla="*/ 77751 h 353218"/>
                <a:gd name="connsiteX8" fmla="*/ 205215 w 205215"/>
                <a:gd name="connsiteY8" fmla="*/ 80576 h 353218"/>
                <a:gd name="connsiteX9" fmla="*/ 205215 w 205215"/>
                <a:gd name="connsiteY9" fmla="*/ 1796 h 353218"/>
                <a:gd name="connsiteX10" fmla="*/ 194744 w 205215"/>
                <a:gd name="connsiteY10" fmla="*/ 18 h 353218"/>
                <a:gd name="connsiteX11" fmla="*/ 184274 w 205215"/>
                <a:gd name="connsiteY11" fmla="*/ 18 h 353218"/>
                <a:gd name="connsiteX12" fmla="*/ 124071 w 205215"/>
                <a:gd name="connsiteY12" fmla="*/ 18640 h 353218"/>
                <a:gd name="connsiteX13" fmla="*/ 83865 w 205215"/>
                <a:gd name="connsiteY13" fmla="*/ 67394 h 353218"/>
                <a:gd name="connsiteX14" fmla="*/ 82505 w 205215"/>
                <a:gd name="connsiteY14" fmla="*/ 67394 h 353218"/>
                <a:gd name="connsiteX15" fmla="*/ 82505 w 205215"/>
                <a:gd name="connsiteY15" fmla="*/ 10061 h 353218"/>
                <a:gd name="connsiteX16" fmla="*/ 0 w 205215"/>
                <a:gd name="connsiteY16" fmla="*/ 10061 h 353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215" h="353218">
                  <a:moveTo>
                    <a:pt x="210" y="353218"/>
                  </a:moveTo>
                  <a:lnTo>
                    <a:pt x="86274" y="353218"/>
                  </a:lnTo>
                  <a:lnTo>
                    <a:pt x="86274" y="169085"/>
                  </a:lnTo>
                  <a:cubicBezTo>
                    <a:pt x="86565" y="160613"/>
                    <a:pt x="87758" y="152196"/>
                    <a:pt x="89834" y="143976"/>
                  </a:cubicBezTo>
                  <a:cubicBezTo>
                    <a:pt x="92459" y="132981"/>
                    <a:pt x="97071" y="122557"/>
                    <a:pt x="103445" y="113218"/>
                  </a:cubicBezTo>
                  <a:cubicBezTo>
                    <a:pt x="110711" y="102650"/>
                    <a:pt x="120266" y="93853"/>
                    <a:pt x="131400" y="87481"/>
                  </a:cubicBezTo>
                  <a:cubicBezTo>
                    <a:pt x="145935" y="79772"/>
                    <a:pt x="162293" y="76156"/>
                    <a:pt x="178726" y="77019"/>
                  </a:cubicBezTo>
                  <a:cubicBezTo>
                    <a:pt x="182681" y="77008"/>
                    <a:pt x="186633" y="77253"/>
                    <a:pt x="190557" y="77751"/>
                  </a:cubicBezTo>
                  <a:cubicBezTo>
                    <a:pt x="195506" y="78330"/>
                    <a:pt x="200405" y="79274"/>
                    <a:pt x="205215" y="80576"/>
                  </a:cubicBezTo>
                  <a:lnTo>
                    <a:pt x="205215" y="1796"/>
                  </a:lnTo>
                  <a:cubicBezTo>
                    <a:pt x="201824" y="722"/>
                    <a:pt x="198300" y="123"/>
                    <a:pt x="194744" y="18"/>
                  </a:cubicBezTo>
                  <a:cubicBezTo>
                    <a:pt x="190871" y="18"/>
                    <a:pt x="187311" y="18"/>
                    <a:pt x="184274" y="18"/>
                  </a:cubicBezTo>
                  <a:cubicBezTo>
                    <a:pt x="162728" y="-384"/>
                    <a:pt x="141622" y="6144"/>
                    <a:pt x="124071" y="18640"/>
                  </a:cubicBezTo>
                  <a:cubicBezTo>
                    <a:pt x="106764" y="31238"/>
                    <a:pt x="92933" y="48011"/>
                    <a:pt x="83865" y="67394"/>
                  </a:cubicBezTo>
                  <a:lnTo>
                    <a:pt x="82505" y="67394"/>
                  </a:lnTo>
                  <a:lnTo>
                    <a:pt x="82505" y="10061"/>
                  </a:lnTo>
                  <a:lnTo>
                    <a:pt x="0" y="10061"/>
                  </a:ln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9C5931B-EEA8-7F43-BF11-2827FDAB774F}"/>
                </a:ext>
              </a:extLst>
            </p:cNvPr>
            <p:cNvSpPr/>
            <p:nvPr/>
          </p:nvSpPr>
          <p:spPr>
            <a:xfrm>
              <a:off x="9071062" y="3339746"/>
              <a:ext cx="348006" cy="363890"/>
            </a:xfrm>
            <a:custGeom>
              <a:avLst/>
              <a:gdLst>
                <a:gd name="connsiteX0" fmla="*/ 335493 w 348006"/>
                <a:gd name="connsiteY0" fmla="*/ 104947 h 363890"/>
                <a:gd name="connsiteX1" fmla="*/ 300733 w 348006"/>
                <a:gd name="connsiteY1" fmla="*/ 46882 h 363890"/>
                <a:gd name="connsiteX2" fmla="*/ 248382 w 348006"/>
                <a:gd name="connsiteY2" fmla="*/ 11834 h 363890"/>
                <a:gd name="connsiteX3" fmla="*/ 182106 w 348006"/>
                <a:gd name="connsiteY3" fmla="*/ 12 h 363890"/>
                <a:gd name="connsiteX4" fmla="*/ 110071 w 348006"/>
                <a:gd name="connsiteY4" fmla="*/ 13194 h 363890"/>
                <a:gd name="connsiteX5" fmla="*/ 13955 w 348006"/>
                <a:gd name="connsiteY5" fmla="*/ 108504 h 363890"/>
                <a:gd name="connsiteX6" fmla="*/ 30 w 348006"/>
                <a:gd name="connsiteY6" fmla="*/ 184040 h 363890"/>
                <a:gd name="connsiteX7" fmla="*/ 13955 w 348006"/>
                <a:gd name="connsiteY7" fmla="*/ 259577 h 363890"/>
                <a:gd name="connsiteX8" fmla="*/ 52695 w 348006"/>
                <a:gd name="connsiteY8" fmla="*/ 315863 h 363890"/>
                <a:gd name="connsiteX9" fmla="*/ 111118 w 348006"/>
                <a:gd name="connsiteY9" fmla="*/ 351329 h 363890"/>
                <a:gd name="connsiteX10" fmla="*/ 184409 w 348006"/>
                <a:gd name="connsiteY10" fmla="*/ 363884 h 363890"/>
                <a:gd name="connsiteX11" fmla="*/ 332143 w 348006"/>
                <a:gd name="connsiteY11" fmla="*/ 295043 h 363890"/>
                <a:gd name="connsiteX12" fmla="*/ 274767 w 348006"/>
                <a:gd name="connsiteY12" fmla="*/ 249219 h 363890"/>
                <a:gd name="connsiteX13" fmla="*/ 238226 w 348006"/>
                <a:gd name="connsiteY13" fmla="*/ 281861 h 363890"/>
                <a:gd name="connsiteX14" fmla="*/ 183676 w 348006"/>
                <a:gd name="connsiteY14" fmla="*/ 293683 h 363890"/>
                <a:gd name="connsiteX15" fmla="*/ 147869 w 348006"/>
                <a:gd name="connsiteY15" fmla="*/ 287197 h 363890"/>
                <a:gd name="connsiteX16" fmla="*/ 117086 w 348006"/>
                <a:gd name="connsiteY16" fmla="*/ 269620 h 363890"/>
                <a:gd name="connsiteX17" fmla="*/ 95203 w 348006"/>
                <a:gd name="connsiteY17" fmla="*/ 243151 h 363890"/>
                <a:gd name="connsiteX18" fmla="*/ 85466 w 348006"/>
                <a:gd name="connsiteY18" fmla="*/ 209149 h 363890"/>
                <a:gd name="connsiteX19" fmla="*/ 347220 w 348006"/>
                <a:gd name="connsiteY19" fmla="*/ 209149 h 363890"/>
                <a:gd name="connsiteX20" fmla="*/ 347953 w 348006"/>
                <a:gd name="connsiteY20" fmla="*/ 197641 h 363890"/>
                <a:gd name="connsiteX21" fmla="*/ 347953 w 348006"/>
                <a:gd name="connsiteY21" fmla="*/ 186237 h 363890"/>
                <a:gd name="connsiteX22" fmla="*/ 335493 w 348006"/>
                <a:gd name="connsiteY22" fmla="*/ 104947 h 363890"/>
                <a:gd name="connsiteX23" fmla="*/ 85676 w 348006"/>
                <a:gd name="connsiteY23" fmla="*/ 147527 h 363890"/>
                <a:gd name="connsiteX24" fmla="*/ 115516 w 348006"/>
                <a:gd name="connsiteY24" fmla="*/ 87684 h 363890"/>
                <a:gd name="connsiteX25" fmla="*/ 181059 w 348006"/>
                <a:gd name="connsiteY25" fmla="*/ 64458 h 363890"/>
                <a:gd name="connsiteX26" fmla="*/ 217286 w 348006"/>
                <a:gd name="connsiteY26" fmla="*/ 71259 h 363890"/>
                <a:gd name="connsiteX27" fmla="*/ 242728 w 348006"/>
                <a:gd name="connsiteY27" fmla="*/ 89463 h 363890"/>
                <a:gd name="connsiteX28" fmla="*/ 257387 w 348006"/>
                <a:gd name="connsiteY28" fmla="*/ 116036 h 363890"/>
                <a:gd name="connsiteX29" fmla="*/ 262098 w 348006"/>
                <a:gd name="connsiteY29" fmla="*/ 147423 h 363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48006" h="363890">
                  <a:moveTo>
                    <a:pt x="335493" y="104947"/>
                  </a:moveTo>
                  <a:cubicBezTo>
                    <a:pt x="328139" y="83357"/>
                    <a:pt x="316292" y="63568"/>
                    <a:pt x="300733" y="46882"/>
                  </a:cubicBezTo>
                  <a:cubicBezTo>
                    <a:pt x="286102" y="31461"/>
                    <a:pt x="268220" y="19488"/>
                    <a:pt x="248382" y="11834"/>
                  </a:cubicBezTo>
                  <a:cubicBezTo>
                    <a:pt x="227230" y="3765"/>
                    <a:pt x="204745" y="-246"/>
                    <a:pt x="182106" y="12"/>
                  </a:cubicBezTo>
                  <a:cubicBezTo>
                    <a:pt x="157473" y="-211"/>
                    <a:pt x="133025" y="4263"/>
                    <a:pt x="110071" y="13194"/>
                  </a:cubicBezTo>
                  <a:cubicBezTo>
                    <a:pt x="66116" y="30155"/>
                    <a:pt x="31265" y="64714"/>
                    <a:pt x="13955" y="108504"/>
                  </a:cubicBezTo>
                  <a:cubicBezTo>
                    <a:pt x="4399" y="132526"/>
                    <a:pt x="-333" y="158192"/>
                    <a:pt x="30" y="184040"/>
                  </a:cubicBezTo>
                  <a:cubicBezTo>
                    <a:pt x="-422" y="209896"/>
                    <a:pt x="4312" y="235579"/>
                    <a:pt x="13955" y="259577"/>
                  </a:cubicBezTo>
                  <a:cubicBezTo>
                    <a:pt x="22661" y="280907"/>
                    <a:pt x="35876" y="300107"/>
                    <a:pt x="52695" y="315863"/>
                  </a:cubicBezTo>
                  <a:cubicBezTo>
                    <a:pt x="69641" y="331415"/>
                    <a:pt x="89495" y="343468"/>
                    <a:pt x="111118" y="351329"/>
                  </a:cubicBezTo>
                  <a:cubicBezTo>
                    <a:pt x="134608" y="359835"/>
                    <a:pt x="159426" y="364086"/>
                    <a:pt x="184409" y="363884"/>
                  </a:cubicBezTo>
                  <a:cubicBezTo>
                    <a:pt x="248905" y="363884"/>
                    <a:pt x="298150" y="340937"/>
                    <a:pt x="332143" y="295043"/>
                  </a:cubicBezTo>
                  <a:lnTo>
                    <a:pt x="274767" y="249219"/>
                  </a:lnTo>
                  <a:cubicBezTo>
                    <a:pt x="265386" y="262873"/>
                    <a:pt x="252852" y="274069"/>
                    <a:pt x="238226" y="281861"/>
                  </a:cubicBezTo>
                  <a:cubicBezTo>
                    <a:pt x="221288" y="290211"/>
                    <a:pt x="202555" y="294271"/>
                    <a:pt x="183676" y="293683"/>
                  </a:cubicBezTo>
                  <a:cubicBezTo>
                    <a:pt x="171448" y="293688"/>
                    <a:pt x="159317" y="291491"/>
                    <a:pt x="147869" y="287197"/>
                  </a:cubicBezTo>
                  <a:cubicBezTo>
                    <a:pt x="136705" y="283080"/>
                    <a:pt x="126303" y="277141"/>
                    <a:pt x="117086" y="269620"/>
                  </a:cubicBezTo>
                  <a:cubicBezTo>
                    <a:pt x="108059" y="262384"/>
                    <a:pt x="100612" y="253376"/>
                    <a:pt x="95203" y="243151"/>
                  </a:cubicBezTo>
                  <a:cubicBezTo>
                    <a:pt x="89571" y="232640"/>
                    <a:pt x="86251" y="221047"/>
                    <a:pt x="85466" y="209149"/>
                  </a:cubicBezTo>
                  <a:lnTo>
                    <a:pt x="347220" y="209149"/>
                  </a:lnTo>
                  <a:cubicBezTo>
                    <a:pt x="347725" y="205334"/>
                    <a:pt x="347970" y="201489"/>
                    <a:pt x="347953" y="197641"/>
                  </a:cubicBezTo>
                  <a:lnTo>
                    <a:pt x="347953" y="186237"/>
                  </a:lnTo>
                  <a:cubicBezTo>
                    <a:pt x="348536" y="158624"/>
                    <a:pt x="344321" y="131119"/>
                    <a:pt x="335493" y="104947"/>
                  </a:cubicBezTo>
                  <a:close/>
                  <a:moveTo>
                    <a:pt x="85676" y="147527"/>
                  </a:moveTo>
                  <a:cubicBezTo>
                    <a:pt x="87031" y="124346"/>
                    <a:pt x="97811" y="102726"/>
                    <a:pt x="115516" y="87684"/>
                  </a:cubicBezTo>
                  <a:cubicBezTo>
                    <a:pt x="133717" y="72075"/>
                    <a:pt x="157082" y="63795"/>
                    <a:pt x="181059" y="64458"/>
                  </a:cubicBezTo>
                  <a:cubicBezTo>
                    <a:pt x="193474" y="64208"/>
                    <a:pt x="205808" y="66523"/>
                    <a:pt x="217286" y="71259"/>
                  </a:cubicBezTo>
                  <a:cubicBezTo>
                    <a:pt x="227009" y="75372"/>
                    <a:pt x="235699" y="81590"/>
                    <a:pt x="242728" y="89463"/>
                  </a:cubicBezTo>
                  <a:cubicBezTo>
                    <a:pt x="249436" y="97188"/>
                    <a:pt x="254431" y="106245"/>
                    <a:pt x="257387" y="116036"/>
                  </a:cubicBezTo>
                  <a:cubicBezTo>
                    <a:pt x="260545" y="126198"/>
                    <a:pt x="262134" y="136782"/>
                    <a:pt x="262098" y="147423"/>
                  </a:cubicBez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F0E304B-C48A-F04F-A665-461AF5D8A972}"/>
                </a:ext>
              </a:extLst>
            </p:cNvPr>
            <p:cNvSpPr/>
            <p:nvPr/>
          </p:nvSpPr>
          <p:spPr>
            <a:xfrm>
              <a:off x="8688094" y="3349697"/>
              <a:ext cx="367711" cy="343889"/>
            </a:xfrm>
            <a:custGeom>
              <a:avLst/>
              <a:gdLst>
                <a:gd name="connsiteX0" fmla="*/ 139043 w 367711"/>
                <a:gd name="connsiteY0" fmla="*/ 343890 h 343889"/>
                <a:gd name="connsiteX1" fmla="*/ 230762 w 367711"/>
                <a:gd name="connsiteY1" fmla="*/ 343890 h 343889"/>
                <a:gd name="connsiteX2" fmla="*/ 367712 w 367711"/>
                <a:gd name="connsiteY2" fmla="*/ 0 h 343889"/>
                <a:gd name="connsiteX3" fmla="*/ 276621 w 367711"/>
                <a:gd name="connsiteY3" fmla="*/ 0 h 343889"/>
                <a:gd name="connsiteX4" fmla="*/ 185636 w 367711"/>
                <a:gd name="connsiteY4" fmla="*/ 250672 h 343889"/>
                <a:gd name="connsiteX5" fmla="*/ 184170 w 367711"/>
                <a:gd name="connsiteY5" fmla="*/ 250672 h 343889"/>
                <a:gd name="connsiteX6" fmla="*/ 93813 w 367711"/>
                <a:gd name="connsiteY6" fmla="*/ 0 h 343889"/>
                <a:gd name="connsiteX7" fmla="*/ 0 w 367711"/>
                <a:gd name="connsiteY7" fmla="*/ 0 h 343889"/>
                <a:gd name="connsiteX8" fmla="*/ 139043 w 367711"/>
                <a:gd name="connsiteY8" fmla="*/ 343890 h 34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7711" h="343889">
                  <a:moveTo>
                    <a:pt x="139043" y="343890"/>
                  </a:moveTo>
                  <a:lnTo>
                    <a:pt x="230762" y="343890"/>
                  </a:lnTo>
                  <a:lnTo>
                    <a:pt x="367712" y="0"/>
                  </a:lnTo>
                  <a:lnTo>
                    <a:pt x="276621" y="0"/>
                  </a:lnTo>
                  <a:lnTo>
                    <a:pt x="185636" y="250672"/>
                  </a:lnTo>
                  <a:lnTo>
                    <a:pt x="184170" y="250672"/>
                  </a:lnTo>
                  <a:lnTo>
                    <a:pt x="93813" y="0"/>
                  </a:lnTo>
                  <a:lnTo>
                    <a:pt x="0" y="0"/>
                  </a:lnTo>
                  <a:lnTo>
                    <a:pt x="139043" y="343890"/>
                  </a:ln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3FDB9DA-9CCA-0043-88CA-6B6B2EBB3829}"/>
                </a:ext>
              </a:extLst>
            </p:cNvPr>
            <p:cNvSpPr/>
            <p:nvPr/>
          </p:nvSpPr>
          <p:spPr>
            <a:xfrm>
              <a:off x="8541115" y="3181337"/>
              <a:ext cx="110354" cy="103210"/>
            </a:xfrm>
            <a:custGeom>
              <a:avLst/>
              <a:gdLst>
                <a:gd name="connsiteX0" fmla="*/ 15369 w 110354"/>
                <a:gd name="connsiteY0" fmla="*/ 87802 h 103210"/>
                <a:gd name="connsiteX1" fmla="*/ 54422 w 110354"/>
                <a:gd name="connsiteY1" fmla="*/ 103181 h 103210"/>
                <a:gd name="connsiteX2" fmla="*/ 94209 w 110354"/>
                <a:gd name="connsiteY2" fmla="*/ 88534 h 103210"/>
                <a:gd name="connsiteX3" fmla="*/ 97005 w 110354"/>
                <a:gd name="connsiteY3" fmla="*/ 17570 h 103210"/>
                <a:gd name="connsiteX4" fmla="*/ 94209 w 110354"/>
                <a:gd name="connsiteY4" fmla="*/ 14776 h 103210"/>
                <a:gd name="connsiteX5" fmla="*/ 54422 w 110354"/>
                <a:gd name="connsiteY5" fmla="*/ 24 h 103210"/>
                <a:gd name="connsiteX6" fmla="*/ 15369 w 110354"/>
                <a:gd name="connsiteY6" fmla="*/ 15508 h 103210"/>
                <a:gd name="connsiteX7" fmla="*/ 14082 w 110354"/>
                <a:gd name="connsiteY7" fmla="*/ 86516 h 103210"/>
                <a:gd name="connsiteX8" fmla="*/ 15369 w 110354"/>
                <a:gd name="connsiteY8" fmla="*/ 87802 h 10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354" h="103210">
                  <a:moveTo>
                    <a:pt x="15369" y="87802"/>
                  </a:moveTo>
                  <a:cubicBezTo>
                    <a:pt x="25713" y="98083"/>
                    <a:pt x="39841" y="103646"/>
                    <a:pt x="54422" y="103181"/>
                  </a:cubicBezTo>
                  <a:cubicBezTo>
                    <a:pt x="69086" y="103652"/>
                    <a:pt x="83356" y="98398"/>
                    <a:pt x="94209" y="88534"/>
                  </a:cubicBezTo>
                  <a:cubicBezTo>
                    <a:pt x="114592" y="69709"/>
                    <a:pt x="115844" y="37937"/>
                    <a:pt x="97005" y="17570"/>
                  </a:cubicBezTo>
                  <a:cubicBezTo>
                    <a:pt x="96110" y="16602"/>
                    <a:pt x="95177" y="15670"/>
                    <a:pt x="94209" y="14776"/>
                  </a:cubicBezTo>
                  <a:cubicBezTo>
                    <a:pt x="83367" y="4883"/>
                    <a:pt x="69098" y="-407"/>
                    <a:pt x="54422" y="24"/>
                  </a:cubicBezTo>
                  <a:cubicBezTo>
                    <a:pt x="39827" y="-401"/>
                    <a:pt x="25702" y="5200"/>
                    <a:pt x="15369" y="15508"/>
                  </a:cubicBezTo>
                  <a:cubicBezTo>
                    <a:pt x="-4610" y="34762"/>
                    <a:pt x="-5185" y="66553"/>
                    <a:pt x="14082" y="86516"/>
                  </a:cubicBezTo>
                  <a:cubicBezTo>
                    <a:pt x="14504" y="86952"/>
                    <a:pt x="14932" y="87381"/>
                    <a:pt x="15369" y="87802"/>
                  </a:cubicBez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08E688AC-D3FF-0644-9469-85479B8E2663}"/>
                </a:ext>
              </a:extLst>
            </p:cNvPr>
            <p:cNvSpPr/>
            <p:nvPr/>
          </p:nvSpPr>
          <p:spPr>
            <a:xfrm>
              <a:off x="8552924" y="3349697"/>
              <a:ext cx="86064" cy="343785"/>
            </a:xfrm>
            <a:custGeom>
              <a:avLst/>
              <a:gdLst>
                <a:gd name="connsiteX0" fmla="*/ 0 w 86064"/>
                <a:gd name="connsiteY0" fmla="*/ 0 h 343785"/>
                <a:gd name="connsiteX1" fmla="*/ 86064 w 86064"/>
                <a:gd name="connsiteY1" fmla="*/ 0 h 343785"/>
                <a:gd name="connsiteX2" fmla="*/ 86064 w 86064"/>
                <a:gd name="connsiteY2" fmla="*/ 343785 h 343785"/>
                <a:gd name="connsiteX3" fmla="*/ 0 w 86064"/>
                <a:gd name="connsiteY3" fmla="*/ 343785 h 343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064" h="343785">
                  <a:moveTo>
                    <a:pt x="0" y="0"/>
                  </a:moveTo>
                  <a:lnTo>
                    <a:pt x="86064" y="0"/>
                  </a:lnTo>
                  <a:lnTo>
                    <a:pt x="86064" y="343785"/>
                  </a:lnTo>
                  <a:lnTo>
                    <a:pt x="0" y="343785"/>
                  </a:ln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463686E-1127-F947-AC29-A8778387AB58}"/>
                </a:ext>
              </a:extLst>
            </p:cNvPr>
            <p:cNvSpPr/>
            <p:nvPr/>
          </p:nvSpPr>
          <p:spPr>
            <a:xfrm>
              <a:off x="8370011" y="3152067"/>
              <a:ext cx="86064" cy="541519"/>
            </a:xfrm>
            <a:custGeom>
              <a:avLst/>
              <a:gdLst>
                <a:gd name="connsiteX0" fmla="*/ 0 w 86064"/>
                <a:gd name="connsiteY0" fmla="*/ 0 h 541519"/>
                <a:gd name="connsiteX1" fmla="*/ 86064 w 86064"/>
                <a:gd name="connsiteY1" fmla="*/ 0 h 541519"/>
                <a:gd name="connsiteX2" fmla="*/ 86064 w 86064"/>
                <a:gd name="connsiteY2" fmla="*/ 541519 h 541519"/>
                <a:gd name="connsiteX3" fmla="*/ 0 w 86064"/>
                <a:gd name="connsiteY3" fmla="*/ 541519 h 541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064" h="541519">
                  <a:moveTo>
                    <a:pt x="0" y="0"/>
                  </a:moveTo>
                  <a:lnTo>
                    <a:pt x="86064" y="0"/>
                  </a:lnTo>
                  <a:lnTo>
                    <a:pt x="86064" y="541519"/>
                  </a:lnTo>
                  <a:lnTo>
                    <a:pt x="0" y="541519"/>
                  </a:ln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E8FC928-C0FA-B94E-8C1A-41C40CF6221F}"/>
                </a:ext>
              </a:extLst>
            </p:cNvPr>
            <p:cNvSpPr/>
            <p:nvPr/>
          </p:nvSpPr>
          <p:spPr>
            <a:xfrm>
              <a:off x="7945107" y="3340042"/>
              <a:ext cx="348130" cy="363908"/>
            </a:xfrm>
            <a:custGeom>
              <a:avLst/>
              <a:gdLst>
                <a:gd name="connsiteX0" fmla="*/ 336013 w 348130"/>
                <a:gd name="connsiteY0" fmla="*/ 104650 h 363908"/>
                <a:gd name="connsiteX1" fmla="*/ 301147 w 348130"/>
                <a:gd name="connsiteY1" fmla="*/ 46586 h 363908"/>
                <a:gd name="connsiteX2" fmla="*/ 248796 w 348130"/>
                <a:gd name="connsiteY2" fmla="*/ 11538 h 363908"/>
                <a:gd name="connsiteX3" fmla="*/ 182101 w 348130"/>
                <a:gd name="connsiteY3" fmla="*/ 29 h 363908"/>
                <a:gd name="connsiteX4" fmla="*/ 110067 w 348130"/>
                <a:gd name="connsiteY4" fmla="*/ 13212 h 363908"/>
                <a:gd name="connsiteX5" fmla="*/ 14056 w 348130"/>
                <a:gd name="connsiteY5" fmla="*/ 108521 h 363908"/>
                <a:gd name="connsiteX6" fmla="*/ 25 w 348130"/>
                <a:gd name="connsiteY6" fmla="*/ 184058 h 363908"/>
                <a:gd name="connsiteX7" fmla="*/ 14056 w 348130"/>
                <a:gd name="connsiteY7" fmla="*/ 259594 h 363908"/>
                <a:gd name="connsiteX8" fmla="*/ 52690 w 348130"/>
                <a:gd name="connsiteY8" fmla="*/ 315881 h 363908"/>
                <a:gd name="connsiteX9" fmla="*/ 111114 w 348130"/>
                <a:gd name="connsiteY9" fmla="*/ 351347 h 363908"/>
                <a:gd name="connsiteX10" fmla="*/ 184405 w 348130"/>
                <a:gd name="connsiteY10" fmla="*/ 363902 h 363908"/>
                <a:gd name="connsiteX11" fmla="*/ 332139 w 348130"/>
                <a:gd name="connsiteY11" fmla="*/ 295061 h 363908"/>
                <a:gd name="connsiteX12" fmla="*/ 274762 w 348130"/>
                <a:gd name="connsiteY12" fmla="*/ 249237 h 363908"/>
                <a:gd name="connsiteX13" fmla="*/ 238221 w 348130"/>
                <a:gd name="connsiteY13" fmla="*/ 281879 h 363908"/>
                <a:gd name="connsiteX14" fmla="*/ 183776 w 348130"/>
                <a:gd name="connsiteY14" fmla="*/ 293701 h 363908"/>
                <a:gd name="connsiteX15" fmla="*/ 147864 w 348130"/>
                <a:gd name="connsiteY15" fmla="*/ 287214 h 363908"/>
                <a:gd name="connsiteX16" fmla="*/ 117082 w 348130"/>
                <a:gd name="connsiteY16" fmla="*/ 269638 h 363908"/>
                <a:gd name="connsiteX17" fmla="*/ 85671 w 348130"/>
                <a:gd name="connsiteY17" fmla="*/ 209167 h 363908"/>
                <a:gd name="connsiteX18" fmla="*/ 347425 w 348130"/>
                <a:gd name="connsiteY18" fmla="*/ 209167 h 363908"/>
                <a:gd name="connsiteX19" fmla="*/ 348053 w 348130"/>
                <a:gd name="connsiteY19" fmla="*/ 197659 h 363908"/>
                <a:gd name="connsiteX20" fmla="*/ 348053 w 348130"/>
                <a:gd name="connsiteY20" fmla="*/ 186255 h 363908"/>
                <a:gd name="connsiteX21" fmla="*/ 336012 w 348130"/>
                <a:gd name="connsiteY21" fmla="*/ 104650 h 363908"/>
                <a:gd name="connsiteX22" fmla="*/ 86195 w 348130"/>
                <a:gd name="connsiteY22" fmla="*/ 147231 h 363908"/>
                <a:gd name="connsiteX23" fmla="*/ 115931 w 348130"/>
                <a:gd name="connsiteY23" fmla="*/ 87388 h 363908"/>
                <a:gd name="connsiteX24" fmla="*/ 181474 w 348130"/>
                <a:gd name="connsiteY24" fmla="*/ 64162 h 363908"/>
                <a:gd name="connsiteX25" fmla="*/ 217701 w 348130"/>
                <a:gd name="connsiteY25" fmla="*/ 70962 h 363908"/>
                <a:gd name="connsiteX26" fmla="*/ 257802 w 348130"/>
                <a:gd name="connsiteY26" fmla="*/ 115740 h 363908"/>
                <a:gd name="connsiteX27" fmla="*/ 262513 w 348130"/>
                <a:gd name="connsiteY27" fmla="*/ 147127 h 363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48130" h="363908">
                  <a:moveTo>
                    <a:pt x="336013" y="104650"/>
                  </a:moveTo>
                  <a:cubicBezTo>
                    <a:pt x="328621" y="83054"/>
                    <a:pt x="316739" y="63266"/>
                    <a:pt x="301147" y="46586"/>
                  </a:cubicBezTo>
                  <a:cubicBezTo>
                    <a:pt x="286517" y="31165"/>
                    <a:pt x="268634" y="19192"/>
                    <a:pt x="248796" y="11538"/>
                  </a:cubicBezTo>
                  <a:cubicBezTo>
                    <a:pt x="227492" y="3524"/>
                    <a:pt x="204861" y="-381"/>
                    <a:pt x="182101" y="29"/>
                  </a:cubicBezTo>
                  <a:cubicBezTo>
                    <a:pt x="157470" y="-186"/>
                    <a:pt x="133023" y="4288"/>
                    <a:pt x="110067" y="13212"/>
                  </a:cubicBezTo>
                  <a:cubicBezTo>
                    <a:pt x="66116" y="30142"/>
                    <a:pt x="31287" y="64716"/>
                    <a:pt x="14056" y="108521"/>
                  </a:cubicBezTo>
                  <a:cubicBezTo>
                    <a:pt x="4464" y="132536"/>
                    <a:pt x="-304" y="158203"/>
                    <a:pt x="25" y="184058"/>
                  </a:cubicBezTo>
                  <a:cubicBezTo>
                    <a:pt x="-393" y="209920"/>
                    <a:pt x="4377" y="235604"/>
                    <a:pt x="14056" y="259594"/>
                  </a:cubicBezTo>
                  <a:cubicBezTo>
                    <a:pt x="22726" y="280918"/>
                    <a:pt x="35905" y="300119"/>
                    <a:pt x="52690" y="315881"/>
                  </a:cubicBezTo>
                  <a:cubicBezTo>
                    <a:pt x="69653" y="331411"/>
                    <a:pt x="89503" y="343461"/>
                    <a:pt x="111114" y="351347"/>
                  </a:cubicBezTo>
                  <a:cubicBezTo>
                    <a:pt x="134604" y="359852"/>
                    <a:pt x="159422" y="364104"/>
                    <a:pt x="184405" y="363902"/>
                  </a:cubicBezTo>
                  <a:cubicBezTo>
                    <a:pt x="249041" y="363902"/>
                    <a:pt x="298285" y="340955"/>
                    <a:pt x="332139" y="295061"/>
                  </a:cubicBezTo>
                  <a:lnTo>
                    <a:pt x="274762" y="249237"/>
                  </a:lnTo>
                  <a:cubicBezTo>
                    <a:pt x="265406" y="262913"/>
                    <a:pt x="252866" y="274114"/>
                    <a:pt x="238221" y="281879"/>
                  </a:cubicBezTo>
                  <a:cubicBezTo>
                    <a:pt x="221315" y="290212"/>
                    <a:pt x="202619" y="294272"/>
                    <a:pt x="183776" y="293701"/>
                  </a:cubicBezTo>
                  <a:cubicBezTo>
                    <a:pt x="171512" y="293716"/>
                    <a:pt x="159346" y="291519"/>
                    <a:pt x="147864" y="287214"/>
                  </a:cubicBezTo>
                  <a:cubicBezTo>
                    <a:pt x="136712" y="283074"/>
                    <a:pt x="126314" y="277136"/>
                    <a:pt x="117082" y="269638"/>
                  </a:cubicBezTo>
                  <a:cubicBezTo>
                    <a:pt x="98596" y="254768"/>
                    <a:pt x="87202" y="232831"/>
                    <a:pt x="85671" y="209167"/>
                  </a:cubicBezTo>
                  <a:lnTo>
                    <a:pt x="347425" y="209167"/>
                  </a:lnTo>
                  <a:cubicBezTo>
                    <a:pt x="347843" y="205345"/>
                    <a:pt x="348052" y="201503"/>
                    <a:pt x="348053" y="197659"/>
                  </a:cubicBezTo>
                  <a:lnTo>
                    <a:pt x="348053" y="186255"/>
                  </a:lnTo>
                  <a:cubicBezTo>
                    <a:pt x="348755" y="158565"/>
                    <a:pt x="344682" y="130960"/>
                    <a:pt x="336012" y="104650"/>
                  </a:cubicBezTo>
                  <a:close/>
                  <a:moveTo>
                    <a:pt x="86195" y="147231"/>
                  </a:moveTo>
                  <a:cubicBezTo>
                    <a:pt x="87511" y="124063"/>
                    <a:pt x="98255" y="102440"/>
                    <a:pt x="115931" y="87388"/>
                  </a:cubicBezTo>
                  <a:cubicBezTo>
                    <a:pt x="134142" y="71796"/>
                    <a:pt x="157500" y="63519"/>
                    <a:pt x="181474" y="64162"/>
                  </a:cubicBezTo>
                  <a:cubicBezTo>
                    <a:pt x="193891" y="63890"/>
                    <a:pt x="206229" y="66206"/>
                    <a:pt x="217701" y="70962"/>
                  </a:cubicBezTo>
                  <a:cubicBezTo>
                    <a:pt x="237153" y="79066"/>
                    <a:pt x="251893" y="95526"/>
                    <a:pt x="257802" y="115740"/>
                  </a:cubicBezTo>
                  <a:cubicBezTo>
                    <a:pt x="260960" y="125902"/>
                    <a:pt x="262549" y="136486"/>
                    <a:pt x="262513" y="147127"/>
                  </a:cubicBez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CAF7841-6C8E-7F4D-8868-514E34AB63C8}"/>
                </a:ext>
              </a:extLst>
            </p:cNvPr>
            <p:cNvSpPr/>
            <p:nvPr/>
          </p:nvSpPr>
          <p:spPr>
            <a:xfrm>
              <a:off x="7498677" y="3151753"/>
              <a:ext cx="370546" cy="552011"/>
            </a:xfrm>
            <a:custGeom>
              <a:avLst/>
              <a:gdLst>
                <a:gd name="connsiteX0" fmla="*/ 284168 w 370546"/>
                <a:gd name="connsiteY0" fmla="*/ 0 h 552011"/>
                <a:gd name="connsiteX1" fmla="*/ 284168 w 370546"/>
                <a:gd name="connsiteY1" fmla="*/ 241675 h 552011"/>
                <a:gd name="connsiteX2" fmla="*/ 281970 w 370546"/>
                <a:gd name="connsiteY2" fmla="*/ 241675 h 552011"/>
                <a:gd name="connsiteX3" fmla="*/ 265532 w 370546"/>
                <a:gd name="connsiteY3" fmla="*/ 223785 h 552011"/>
                <a:gd name="connsiteX4" fmla="*/ 241450 w 370546"/>
                <a:gd name="connsiteY4" fmla="*/ 206627 h 552011"/>
                <a:gd name="connsiteX5" fmla="*/ 208888 w 370546"/>
                <a:gd name="connsiteY5" fmla="*/ 193340 h 552011"/>
                <a:gd name="connsiteX6" fmla="*/ 167008 w 370546"/>
                <a:gd name="connsiteY6" fmla="*/ 188004 h 552011"/>
                <a:gd name="connsiteX7" fmla="*/ 46601 w 370546"/>
                <a:gd name="connsiteY7" fmla="*/ 240315 h 552011"/>
                <a:gd name="connsiteX8" fmla="*/ 12154 w 370546"/>
                <a:gd name="connsiteY8" fmla="*/ 297647 h 552011"/>
                <a:gd name="connsiteX9" fmla="*/ 9 w 370546"/>
                <a:gd name="connsiteY9" fmla="*/ 368580 h 552011"/>
                <a:gd name="connsiteX10" fmla="*/ 11841 w 370546"/>
                <a:gd name="connsiteY10" fmla="*/ 439827 h 552011"/>
                <a:gd name="connsiteX11" fmla="*/ 45450 w 370546"/>
                <a:gd name="connsiteY11" fmla="*/ 497892 h 552011"/>
                <a:gd name="connsiteX12" fmla="*/ 169102 w 370546"/>
                <a:gd name="connsiteY12" fmla="*/ 551981 h 552011"/>
                <a:gd name="connsiteX13" fmla="*/ 237577 w 370546"/>
                <a:gd name="connsiteY13" fmla="*/ 536184 h 552011"/>
                <a:gd name="connsiteX14" fmla="*/ 287415 w 370546"/>
                <a:gd name="connsiteY14" fmla="*/ 490359 h 552011"/>
                <a:gd name="connsiteX15" fmla="*/ 288880 w 370546"/>
                <a:gd name="connsiteY15" fmla="*/ 490359 h 552011"/>
                <a:gd name="connsiteX16" fmla="*/ 288880 w 370546"/>
                <a:gd name="connsiteY16" fmla="*/ 541938 h 552011"/>
                <a:gd name="connsiteX17" fmla="*/ 370547 w 370546"/>
                <a:gd name="connsiteY17" fmla="*/ 541938 h 552011"/>
                <a:gd name="connsiteX18" fmla="*/ 370547 w 370546"/>
                <a:gd name="connsiteY18" fmla="*/ 0 h 552011"/>
                <a:gd name="connsiteX19" fmla="*/ 280189 w 370546"/>
                <a:gd name="connsiteY19" fmla="*/ 409383 h 552011"/>
                <a:gd name="connsiteX20" fmla="*/ 260087 w 370546"/>
                <a:gd name="connsiteY20" fmla="*/ 444744 h 552011"/>
                <a:gd name="connsiteX21" fmla="*/ 228676 w 370546"/>
                <a:gd name="connsiteY21" fmla="*/ 470167 h 552011"/>
                <a:gd name="connsiteX22" fmla="*/ 142612 w 370546"/>
                <a:gd name="connsiteY22" fmla="*/ 470167 h 552011"/>
                <a:gd name="connsiteX23" fmla="*/ 111830 w 370546"/>
                <a:gd name="connsiteY23" fmla="*/ 444430 h 552011"/>
                <a:gd name="connsiteX24" fmla="*/ 93507 w 370546"/>
                <a:gd name="connsiteY24" fmla="*/ 408545 h 552011"/>
                <a:gd name="connsiteX25" fmla="*/ 87434 w 370546"/>
                <a:gd name="connsiteY25" fmla="*/ 368475 h 552011"/>
                <a:gd name="connsiteX26" fmla="*/ 93507 w 370546"/>
                <a:gd name="connsiteY26" fmla="*/ 328719 h 552011"/>
                <a:gd name="connsiteX27" fmla="*/ 111830 w 370546"/>
                <a:gd name="connsiteY27" fmla="*/ 293253 h 552011"/>
                <a:gd name="connsiteX28" fmla="*/ 142612 w 370546"/>
                <a:gd name="connsiteY28" fmla="*/ 267830 h 552011"/>
                <a:gd name="connsiteX29" fmla="*/ 186377 w 370546"/>
                <a:gd name="connsiteY29" fmla="*/ 258205 h 552011"/>
                <a:gd name="connsiteX30" fmla="*/ 228258 w 370546"/>
                <a:gd name="connsiteY30" fmla="*/ 268144 h 552011"/>
                <a:gd name="connsiteX31" fmla="*/ 259668 w 370546"/>
                <a:gd name="connsiteY31" fmla="*/ 293985 h 552011"/>
                <a:gd name="connsiteX32" fmla="*/ 279771 w 370546"/>
                <a:gd name="connsiteY32" fmla="*/ 329766 h 552011"/>
                <a:gd name="connsiteX33" fmla="*/ 286577 w 370546"/>
                <a:gd name="connsiteY33" fmla="*/ 369940 h 552011"/>
                <a:gd name="connsiteX34" fmla="*/ 280190 w 370546"/>
                <a:gd name="connsiteY34" fmla="*/ 409696 h 552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70546" h="552011">
                  <a:moveTo>
                    <a:pt x="284168" y="0"/>
                  </a:moveTo>
                  <a:lnTo>
                    <a:pt x="284168" y="241675"/>
                  </a:lnTo>
                  <a:lnTo>
                    <a:pt x="281970" y="241675"/>
                  </a:lnTo>
                  <a:cubicBezTo>
                    <a:pt x="277053" y="235219"/>
                    <a:pt x="271550" y="229230"/>
                    <a:pt x="265532" y="223785"/>
                  </a:cubicBezTo>
                  <a:cubicBezTo>
                    <a:pt x="258197" y="217153"/>
                    <a:pt x="250115" y="211395"/>
                    <a:pt x="241450" y="206627"/>
                  </a:cubicBezTo>
                  <a:cubicBezTo>
                    <a:pt x="231173" y="200900"/>
                    <a:pt x="220240" y="196438"/>
                    <a:pt x="208888" y="193340"/>
                  </a:cubicBezTo>
                  <a:cubicBezTo>
                    <a:pt x="195240" y="189645"/>
                    <a:pt x="181147" y="187849"/>
                    <a:pt x="167008" y="188004"/>
                  </a:cubicBezTo>
                  <a:cubicBezTo>
                    <a:pt x="121230" y="187423"/>
                    <a:pt x="77397" y="206467"/>
                    <a:pt x="46601" y="240315"/>
                  </a:cubicBezTo>
                  <a:cubicBezTo>
                    <a:pt x="31514" y="257019"/>
                    <a:pt x="19816" y="276489"/>
                    <a:pt x="12154" y="297647"/>
                  </a:cubicBezTo>
                  <a:cubicBezTo>
                    <a:pt x="3890" y="320375"/>
                    <a:pt x="-223" y="344400"/>
                    <a:pt x="9" y="368580"/>
                  </a:cubicBezTo>
                  <a:cubicBezTo>
                    <a:pt x="-209" y="392835"/>
                    <a:pt x="3794" y="416943"/>
                    <a:pt x="11841" y="439827"/>
                  </a:cubicBezTo>
                  <a:cubicBezTo>
                    <a:pt x="19202" y="461162"/>
                    <a:pt x="30614" y="480877"/>
                    <a:pt x="45450" y="497892"/>
                  </a:cubicBezTo>
                  <a:cubicBezTo>
                    <a:pt x="76768" y="533123"/>
                    <a:pt x="121952" y="552888"/>
                    <a:pt x="169102" y="551981"/>
                  </a:cubicBezTo>
                  <a:cubicBezTo>
                    <a:pt x="192845" y="552097"/>
                    <a:pt x="216288" y="546688"/>
                    <a:pt x="237577" y="536184"/>
                  </a:cubicBezTo>
                  <a:cubicBezTo>
                    <a:pt x="258338" y="526139"/>
                    <a:pt x="275674" y="510200"/>
                    <a:pt x="287415" y="490359"/>
                  </a:cubicBezTo>
                  <a:lnTo>
                    <a:pt x="288880" y="490359"/>
                  </a:lnTo>
                  <a:lnTo>
                    <a:pt x="288880" y="541938"/>
                  </a:lnTo>
                  <a:lnTo>
                    <a:pt x="370547" y="541938"/>
                  </a:lnTo>
                  <a:lnTo>
                    <a:pt x="370547" y="0"/>
                  </a:lnTo>
                  <a:close/>
                  <a:moveTo>
                    <a:pt x="280189" y="409383"/>
                  </a:moveTo>
                  <a:cubicBezTo>
                    <a:pt x="275772" y="422328"/>
                    <a:pt x="268952" y="434324"/>
                    <a:pt x="260087" y="444744"/>
                  </a:cubicBezTo>
                  <a:cubicBezTo>
                    <a:pt x="251423" y="455232"/>
                    <a:pt x="240742" y="463877"/>
                    <a:pt x="228676" y="470167"/>
                  </a:cubicBezTo>
                  <a:cubicBezTo>
                    <a:pt x="201505" y="483350"/>
                    <a:pt x="169783" y="483350"/>
                    <a:pt x="142612" y="470167"/>
                  </a:cubicBezTo>
                  <a:cubicBezTo>
                    <a:pt x="130635" y="463875"/>
                    <a:pt x="120141" y="455101"/>
                    <a:pt x="111830" y="444430"/>
                  </a:cubicBezTo>
                  <a:cubicBezTo>
                    <a:pt x="103581" y="433687"/>
                    <a:pt x="97371" y="421525"/>
                    <a:pt x="93507" y="408545"/>
                  </a:cubicBezTo>
                  <a:cubicBezTo>
                    <a:pt x="89491" y="395567"/>
                    <a:pt x="87444" y="382060"/>
                    <a:pt x="87434" y="368475"/>
                  </a:cubicBezTo>
                  <a:cubicBezTo>
                    <a:pt x="87428" y="354992"/>
                    <a:pt x="89476" y="341587"/>
                    <a:pt x="93507" y="328719"/>
                  </a:cubicBezTo>
                  <a:cubicBezTo>
                    <a:pt x="97396" y="315878"/>
                    <a:pt x="103606" y="303858"/>
                    <a:pt x="111830" y="293253"/>
                  </a:cubicBezTo>
                  <a:cubicBezTo>
                    <a:pt x="120097" y="282622"/>
                    <a:pt x="130607" y="273942"/>
                    <a:pt x="142612" y="267830"/>
                  </a:cubicBezTo>
                  <a:cubicBezTo>
                    <a:pt x="156201" y="261116"/>
                    <a:pt x="171223" y="257812"/>
                    <a:pt x="186377" y="258205"/>
                  </a:cubicBezTo>
                  <a:cubicBezTo>
                    <a:pt x="200940" y="258048"/>
                    <a:pt x="215320" y="261460"/>
                    <a:pt x="228258" y="268144"/>
                  </a:cubicBezTo>
                  <a:cubicBezTo>
                    <a:pt x="240253" y="274719"/>
                    <a:pt x="250907" y="283485"/>
                    <a:pt x="259668" y="293985"/>
                  </a:cubicBezTo>
                  <a:cubicBezTo>
                    <a:pt x="268605" y="304512"/>
                    <a:pt x="275430" y="316660"/>
                    <a:pt x="279771" y="329766"/>
                  </a:cubicBezTo>
                  <a:cubicBezTo>
                    <a:pt x="284213" y="342697"/>
                    <a:pt x="286512" y="356268"/>
                    <a:pt x="286577" y="369940"/>
                  </a:cubicBezTo>
                  <a:cubicBezTo>
                    <a:pt x="286655" y="383453"/>
                    <a:pt x="284497" y="396886"/>
                    <a:pt x="280190" y="409696"/>
                  </a:cubicBez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DEA9C2D-3FA6-4648-AB30-50CBE835B013}"/>
                </a:ext>
              </a:extLst>
            </p:cNvPr>
            <p:cNvSpPr/>
            <p:nvPr/>
          </p:nvSpPr>
          <p:spPr>
            <a:xfrm>
              <a:off x="6922697" y="3339746"/>
              <a:ext cx="348700" cy="363896"/>
            </a:xfrm>
            <a:custGeom>
              <a:avLst/>
              <a:gdLst>
                <a:gd name="connsiteX0" fmla="*/ 335489 w 348700"/>
                <a:gd name="connsiteY0" fmla="*/ 104947 h 363896"/>
                <a:gd name="connsiteX1" fmla="*/ 300728 w 348700"/>
                <a:gd name="connsiteY1" fmla="*/ 46882 h 363896"/>
                <a:gd name="connsiteX2" fmla="*/ 248378 w 348700"/>
                <a:gd name="connsiteY2" fmla="*/ 11834 h 363896"/>
                <a:gd name="connsiteX3" fmla="*/ 182101 w 348700"/>
                <a:gd name="connsiteY3" fmla="*/ 12 h 363896"/>
                <a:gd name="connsiteX4" fmla="*/ 110067 w 348700"/>
                <a:gd name="connsiteY4" fmla="*/ 13194 h 363896"/>
                <a:gd name="connsiteX5" fmla="*/ 14056 w 348700"/>
                <a:gd name="connsiteY5" fmla="*/ 108504 h 363896"/>
                <a:gd name="connsiteX6" fmla="*/ 25 w 348700"/>
                <a:gd name="connsiteY6" fmla="*/ 184040 h 363896"/>
                <a:gd name="connsiteX7" fmla="*/ 14056 w 348700"/>
                <a:gd name="connsiteY7" fmla="*/ 259577 h 363896"/>
                <a:gd name="connsiteX8" fmla="*/ 52690 w 348700"/>
                <a:gd name="connsiteY8" fmla="*/ 315863 h 363896"/>
                <a:gd name="connsiteX9" fmla="*/ 111114 w 348700"/>
                <a:gd name="connsiteY9" fmla="*/ 351329 h 363896"/>
                <a:gd name="connsiteX10" fmla="*/ 185033 w 348700"/>
                <a:gd name="connsiteY10" fmla="*/ 363884 h 363896"/>
                <a:gd name="connsiteX11" fmla="*/ 332662 w 348700"/>
                <a:gd name="connsiteY11" fmla="*/ 295043 h 363896"/>
                <a:gd name="connsiteX12" fmla="*/ 275286 w 348700"/>
                <a:gd name="connsiteY12" fmla="*/ 249219 h 363896"/>
                <a:gd name="connsiteX13" fmla="*/ 238745 w 348700"/>
                <a:gd name="connsiteY13" fmla="*/ 281861 h 363896"/>
                <a:gd name="connsiteX14" fmla="*/ 184300 w 348700"/>
                <a:gd name="connsiteY14" fmla="*/ 293683 h 363896"/>
                <a:gd name="connsiteX15" fmla="*/ 148388 w 348700"/>
                <a:gd name="connsiteY15" fmla="*/ 287197 h 363896"/>
                <a:gd name="connsiteX16" fmla="*/ 117606 w 348700"/>
                <a:gd name="connsiteY16" fmla="*/ 269620 h 363896"/>
                <a:gd name="connsiteX17" fmla="*/ 86195 w 348700"/>
                <a:gd name="connsiteY17" fmla="*/ 209149 h 363896"/>
                <a:gd name="connsiteX18" fmla="*/ 347949 w 348700"/>
                <a:gd name="connsiteY18" fmla="*/ 209149 h 363896"/>
                <a:gd name="connsiteX19" fmla="*/ 348682 w 348700"/>
                <a:gd name="connsiteY19" fmla="*/ 197641 h 363896"/>
                <a:gd name="connsiteX20" fmla="*/ 348682 w 348700"/>
                <a:gd name="connsiteY20" fmla="*/ 186237 h 363896"/>
                <a:gd name="connsiteX21" fmla="*/ 335489 w 348700"/>
                <a:gd name="connsiteY21" fmla="*/ 104947 h 363896"/>
                <a:gd name="connsiteX22" fmla="*/ 85672 w 348700"/>
                <a:gd name="connsiteY22" fmla="*/ 147527 h 363896"/>
                <a:gd name="connsiteX23" fmla="*/ 115407 w 348700"/>
                <a:gd name="connsiteY23" fmla="*/ 87684 h 363896"/>
                <a:gd name="connsiteX24" fmla="*/ 180950 w 348700"/>
                <a:gd name="connsiteY24" fmla="*/ 64458 h 363896"/>
                <a:gd name="connsiteX25" fmla="*/ 217177 w 348700"/>
                <a:gd name="connsiteY25" fmla="*/ 71259 h 363896"/>
                <a:gd name="connsiteX26" fmla="*/ 257278 w 348700"/>
                <a:gd name="connsiteY26" fmla="*/ 116036 h 363896"/>
                <a:gd name="connsiteX27" fmla="*/ 261990 w 348700"/>
                <a:gd name="connsiteY27" fmla="*/ 147423 h 363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48700" h="363896">
                  <a:moveTo>
                    <a:pt x="335489" y="104947"/>
                  </a:moveTo>
                  <a:cubicBezTo>
                    <a:pt x="328094" y="83375"/>
                    <a:pt x="316252" y="63594"/>
                    <a:pt x="300728" y="46882"/>
                  </a:cubicBezTo>
                  <a:cubicBezTo>
                    <a:pt x="286071" y="31493"/>
                    <a:pt x="268196" y="19526"/>
                    <a:pt x="248378" y="11834"/>
                  </a:cubicBezTo>
                  <a:cubicBezTo>
                    <a:pt x="227226" y="3765"/>
                    <a:pt x="204741" y="-246"/>
                    <a:pt x="182101" y="12"/>
                  </a:cubicBezTo>
                  <a:cubicBezTo>
                    <a:pt x="157470" y="-203"/>
                    <a:pt x="133023" y="4270"/>
                    <a:pt x="110067" y="13194"/>
                  </a:cubicBezTo>
                  <a:cubicBezTo>
                    <a:pt x="66116" y="30124"/>
                    <a:pt x="31287" y="64699"/>
                    <a:pt x="14056" y="108504"/>
                  </a:cubicBezTo>
                  <a:cubicBezTo>
                    <a:pt x="4464" y="132519"/>
                    <a:pt x="-304" y="158185"/>
                    <a:pt x="25" y="184040"/>
                  </a:cubicBezTo>
                  <a:cubicBezTo>
                    <a:pt x="-393" y="209903"/>
                    <a:pt x="4377" y="235587"/>
                    <a:pt x="14056" y="259577"/>
                  </a:cubicBezTo>
                  <a:cubicBezTo>
                    <a:pt x="22726" y="280901"/>
                    <a:pt x="35905" y="300101"/>
                    <a:pt x="52690" y="315863"/>
                  </a:cubicBezTo>
                  <a:cubicBezTo>
                    <a:pt x="69653" y="331393"/>
                    <a:pt x="89503" y="343444"/>
                    <a:pt x="111114" y="351329"/>
                  </a:cubicBezTo>
                  <a:cubicBezTo>
                    <a:pt x="134802" y="359906"/>
                    <a:pt x="159840" y="364159"/>
                    <a:pt x="185033" y="363884"/>
                  </a:cubicBezTo>
                  <a:cubicBezTo>
                    <a:pt x="249529" y="363884"/>
                    <a:pt x="298739" y="340937"/>
                    <a:pt x="332662" y="295043"/>
                  </a:cubicBezTo>
                  <a:lnTo>
                    <a:pt x="275286" y="249219"/>
                  </a:lnTo>
                  <a:cubicBezTo>
                    <a:pt x="265930" y="262895"/>
                    <a:pt x="253390" y="274097"/>
                    <a:pt x="238745" y="281861"/>
                  </a:cubicBezTo>
                  <a:cubicBezTo>
                    <a:pt x="221839" y="290195"/>
                    <a:pt x="203143" y="294254"/>
                    <a:pt x="184300" y="293683"/>
                  </a:cubicBezTo>
                  <a:cubicBezTo>
                    <a:pt x="172036" y="293699"/>
                    <a:pt x="159870" y="291501"/>
                    <a:pt x="148388" y="287197"/>
                  </a:cubicBezTo>
                  <a:cubicBezTo>
                    <a:pt x="137236" y="283056"/>
                    <a:pt x="126838" y="277118"/>
                    <a:pt x="117606" y="269620"/>
                  </a:cubicBezTo>
                  <a:cubicBezTo>
                    <a:pt x="99120" y="254750"/>
                    <a:pt x="87726" y="232813"/>
                    <a:pt x="86195" y="209149"/>
                  </a:cubicBezTo>
                  <a:lnTo>
                    <a:pt x="347949" y="209149"/>
                  </a:lnTo>
                  <a:cubicBezTo>
                    <a:pt x="348401" y="205329"/>
                    <a:pt x="348646" y="201487"/>
                    <a:pt x="348682" y="197641"/>
                  </a:cubicBezTo>
                  <a:lnTo>
                    <a:pt x="348682" y="186237"/>
                  </a:lnTo>
                  <a:cubicBezTo>
                    <a:pt x="349030" y="158581"/>
                    <a:pt x="344566" y="131075"/>
                    <a:pt x="335489" y="104947"/>
                  </a:cubicBezTo>
                  <a:close/>
                  <a:moveTo>
                    <a:pt x="85672" y="147527"/>
                  </a:moveTo>
                  <a:cubicBezTo>
                    <a:pt x="86988" y="124359"/>
                    <a:pt x="97731" y="102736"/>
                    <a:pt x="115407" y="87684"/>
                  </a:cubicBezTo>
                  <a:cubicBezTo>
                    <a:pt x="133619" y="72092"/>
                    <a:pt x="156977" y="63815"/>
                    <a:pt x="180950" y="64458"/>
                  </a:cubicBezTo>
                  <a:cubicBezTo>
                    <a:pt x="193368" y="64186"/>
                    <a:pt x="205705" y="66502"/>
                    <a:pt x="217177" y="71259"/>
                  </a:cubicBezTo>
                  <a:cubicBezTo>
                    <a:pt x="236629" y="79362"/>
                    <a:pt x="251370" y="95822"/>
                    <a:pt x="257278" y="116036"/>
                  </a:cubicBezTo>
                  <a:cubicBezTo>
                    <a:pt x="260437" y="126198"/>
                    <a:pt x="262026" y="136782"/>
                    <a:pt x="261990" y="147423"/>
                  </a:cubicBez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A6600E0-DEC2-EB4E-AB9A-C7A2D8793CFE}"/>
                </a:ext>
              </a:extLst>
            </p:cNvPr>
            <p:cNvSpPr/>
            <p:nvPr/>
          </p:nvSpPr>
          <p:spPr>
            <a:xfrm>
              <a:off x="6330740" y="3349697"/>
              <a:ext cx="570622" cy="343889"/>
            </a:xfrm>
            <a:custGeom>
              <a:avLst/>
              <a:gdLst>
                <a:gd name="connsiteX0" fmla="*/ 119778 w 570622"/>
                <a:gd name="connsiteY0" fmla="*/ 343890 h 343889"/>
                <a:gd name="connsiteX1" fmla="*/ 207204 w 570622"/>
                <a:gd name="connsiteY1" fmla="*/ 343890 h 343889"/>
                <a:gd name="connsiteX2" fmla="*/ 284578 w 570622"/>
                <a:gd name="connsiteY2" fmla="*/ 103156 h 343889"/>
                <a:gd name="connsiteX3" fmla="*/ 286044 w 570622"/>
                <a:gd name="connsiteY3" fmla="*/ 103156 h 343889"/>
                <a:gd name="connsiteX4" fmla="*/ 364152 w 570622"/>
                <a:gd name="connsiteY4" fmla="*/ 343890 h 343889"/>
                <a:gd name="connsiteX5" fmla="*/ 451577 w 570622"/>
                <a:gd name="connsiteY5" fmla="*/ 343890 h 343889"/>
                <a:gd name="connsiteX6" fmla="*/ 570623 w 570622"/>
                <a:gd name="connsiteY6" fmla="*/ 0 h 343889"/>
                <a:gd name="connsiteX7" fmla="*/ 480998 w 570622"/>
                <a:gd name="connsiteY7" fmla="*/ 0 h 343889"/>
                <a:gd name="connsiteX8" fmla="*/ 407917 w 570622"/>
                <a:gd name="connsiteY8" fmla="*/ 246383 h 343889"/>
                <a:gd name="connsiteX9" fmla="*/ 406451 w 570622"/>
                <a:gd name="connsiteY9" fmla="*/ 246383 h 343889"/>
                <a:gd name="connsiteX10" fmla="*/ 331903 w 570622"/>
                <a:gd name="connsiteY10" fmla="*/ 0 h 343889"/>
                <a:gd name="connsiteX11" fmla="*/ 240185 w 570622"/>
                <a:gd name="connsiteY11" fmla="*/ 0 h 343889"/>
                <a:gd name="connsiteX12" fmla="*/ 166370 w 570622"/>
                <a:gd name="connsiteY12" fmla="*/ 246383 h 343889"/>
                <a:gd name="connsiteX13" fmla="*/ 164905 w 570622"/>
                <a:gd name="connsiteY13" fmla="*/ 246383 h 343889"/>
                <a:gd name="connsiteX14" fmla="*/ 93184 w 570622"/>
                <a:gd name="connsiteY14" fmla="*/ 0 h 343889"/>
                <a:gd name="connsiteX15" fmla="*/ 0 w 570622"/>
                <a:gd name="connsiteY15" fmla="*/ 0 h 343889"/>
                <a:gd name="connsiteX16" fmla="*/ 119778 w 570622"/>
                <a:gd name="connsiteY16" fmla="*/ 343890 h 34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70622" h="343889">
                  <a:moveTo>
                    <a:pt x="119778" y="343890"/>
                  </a:moveTo>
                  <a:lnTo>
                    <a:pt x="207204" y="343890"/>
                  </a:lnTo>
                  <a:lnTo>
                    <a:pt x="284578" y="103156"/>
                  </a:lnTo>
                  <a:lnTo>
                    <a:pt x="286044" y="103156"/>
                  </a:lnTo>
                  <a:lnTo>
                    <a:pt x="364152" y="343890"/>
                  </a:lnTo>
                  <a:lnTo>
                    <a:pt x="451577" y="343890"/>
                  </a:lnTo>
                  <a:lnTo>
                    <a:pt x="570623" y="0"/>
                  </a:lnTo>
                  <a:lnTo>
                    <a:pt x="480998" y="0"/>
                  </a:lnTo>
                  <a:lnTo>
                    <a:pt x="407917" y="246383"/>
                  </a:lnTo>
                  <a:lnTo>
                    <a:pt x="406451" y="246383"/>
                  </a:lnTo>
                  <a:lnTo>
                    <a:pt x="331903" y="0"/>
                  </a:lnTo>
                  <a:lnTo>
                    <a:pt x="240185" y="0"/>
                  </a:lnTo>
                  <a:lnTo>
                    <a:pt x="166370" y="246383"/>
                  </a:lnTo>
                  <a:lnTo>
                    <a:pt x="164905" y="246383"/>
                  </a:lnTo>
                  <a:lnTo>
                    <a:pt x="93184" y="0"/>
                  </a:lnTo>
                  <a:lnTo>
                    <a:pt x="0" y="0"/>
                  </a:lnTo>
                  <a:lnTo>
                    <a:pt x="119778" y="343890"/>
                  </a:lnTo>
                  <a:close/>
                </a:path>
              </a:pathLst>
            </a:custGeom>
            <a:solidFill>
              <a:schemeClr val="bg1"/>
            </a:solidFill>
            <a:ln w="104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27" name="Graphic 17">
            <a:extLst>
              <a:ext uri="{FF2B5EF4-FFF2-40B4-BE49-F238E27FC236}">
                <a16:creationId xmlns:a16="http://schemas.microsoft.com/office/drawing/2014/main" id="{F4B81E5F-8D6A-A442-BB73-D14DF0C23E54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88F600C7-521B-434C-9937-390E3C086C7A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93D037E-E946-5746-A60D-0BE6A5586D68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8C25F08-37F7-D041-B004-7EB505B4BD90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E6C661B0-8B11-1644-BA65-D8E783E7DD84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62460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2D32350-2080-B649-B400-D3953ED2C29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33387" y="1313230"/>
            <a:ext cx="10998451" cy="38377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3D50BD-AB51-E646-AAE2-1D5A9E7F3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388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62BDA401-531D-4047-8975-93E9CA2B2184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4FC8F08-E97B-0D44-A6A7-C7BFBC728302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68D0EE5-71EB-3543-A5AB-A0FFB72C900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40BD60D-34C8-CD4B-B5AE-0E3FB0F7035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5F4E546-47F0-F44A-AE1C-D3BF50263F5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426575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2D32350-2080-B649-B400-D3953ED2C29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33388" y="1313230"/>
            <a:ext cx="5205412" cy="38377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3D50BD-AB51-E646-AAE2-1D5A9E7F3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388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Chart Placeholder 2">
            <a:extLst>
              <a:ext uri="{FF2B5EF4-FFF2-40B4-BE49-F238E27FC236}">
                <a16:creationId xmlns:a16="http://schemas.microsoft.com/office/drawing/2014/main" id="{932A1779-D8BE-FA45-91C9-ABCBEBA44E7D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6427" y="1313230"/>
            <a:ext cx="5205412" cy="383778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E82FE66-078C-0A43-A733-4682A78580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6427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15" name="Graphic 36">
            <a:extLst>
              <a:ext uri="{FF2B5EF4-FFF2-40B4-BE49-F238E27FC236}">
                <a16:creationId xmlns:a16="http://schemas.microsoft.com/office/drawing/2014/main" id="{B29E7C8E-CE2A-9A45-BC02-4D639FA55B56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28134CA-86C4-014B-8C40-16D6BD4447AE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DB984C0-4962-8E4C-8C75-CBAE914843F2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E288232-4D7E-BA47-B04D-1BF65836CF76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06DD2543-58BA-7640-9BA8-70105807BDE7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69759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E82FE66-078C-0A43-A733-4682A78580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6427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able Placeholder 3">
            <a:extLst>
              <a:ext uri="{FF2B5EF4-FFF2-40B4-BE49-F238E27FC236}">
                <a16:creationId xmlns:a16="http://schemas.microsoft.com/office/drawing/2014/main" id="{4FB3C6E3-7125-3E48-9687-93F5338C10CD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226427" y="1489075"/>
            <a:ext cx="5205412" cy="366194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grpSp>
        <p:nvGrpSpPr>
          <p:cNvPr id="12" name="Graphic 36">
            <a:extLst>
              <a:ext uri="{FF2B5EF4-FFF2-40B4-BE49-F238E27FC236}">
                <a16:creationId xmlns:a16="http://schemas.microsoft.com/office/drawing/2014/main" id="{AFBE8578-7105-1145-8656-74F5009D1682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224426A-C980-0E4C-A977-E0CCDD3D66ED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33AA0DE-3388-AF4A-8388-586A551656D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13625CDB-7478-AD48-9B4E-D0402399915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33388" y="1489075"/>
            <a:ext cx="5205412" cy="445001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017ED8-108F-AD4F-9828-ED5E57BD5ADD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27F43CE-1A2F-1E4E-B278-96F3D3A8E73A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77868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3D50BD-AB51-E646-AAE2-1D5A9E7F3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388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able Placeholder 3">
            <a:extLst>
              <a:ext uri="{FF2B5EF4-FFF2-40B4-BE49-F238E27FC236}">
                <a16:creationId xmlns:a16="http://schemas.microsoft.com/office/drawing/2014/main" id="{E35C29FC-1ED7-3C48-9AD7-E0EC81A6F9E6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33387" y="1489075"/>
            <a:ext cx="10998451" cy="366194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50B598E1-3640-E047-9AF8-3800019C217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6A251E5-DC8E-7B4A-8F06-0D32A4E39FEA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EFD5D76-10A0-C045-927D-5AB20937F6FC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E6F22F3-BD15-AC4A-89C4-661305315E5E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B80BFFB-6D85-084B-BE7F-D97816B12F9C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25663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3D50BD-AB51-E646-AAE2-1D5A9E7F3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388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E82FE66-078C-0A43-A733-4682A78580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6427" y="5571890"/>
            <a:ext cx="5205412" cy="3672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4" name="Table Placeholder 3">
            <a:extLst>
              <a:ext uri="{FF2B5EF4-FFF2-40B4-BE49-F238E27FC236}">
                <a16:creationId xmlns:a16="http://schemas.microsoft.com/office/drawing/2014/main" id="{E35C29FC-1ED7-3C48-9AD7-E0EC81A6F9E6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33388" y="1489075"/>
            <a:ext cx="5205412" cy="366194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6" name="Table Placeholder 3">
            <a:extLst>
              <a:ext uri="{FF2B5EF4-FFF2-40B4-BE49-F238E27FC236}">
                <a16:creationId xmlns:a16="http://schemas.microsoft.com/office/drawing/2014/main" id="{814B9AF2-7041-2844-8F87-FD4B97DBACC1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226427" y="1489075"/>
            <a:ext cx="5205412" cy="366194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grpSp>
        <p:nvGrpSpPr>
          <p:cNvPr id="15" name="Graphic 36">
            <a:extLst>
              <a:ext uri="{FF2B5EF4-FFF2-40B4-BE49-F238E27FC236}">
                <a16:creationId xmlns:a16="http://schemas.microsoft.com/office/drawing/2014/main" id="{D808B424-94EF-8C40-B95A-01F59149A2EF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0F25A33-9AB6-D643-B639-EC0C7A28432F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F3E94BF-4F00-7240-AD0F-AEE6A5F41985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DC78085-E090-F344-987F-10C6F3DF13F3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1D4A67A7-9BF6-7148-9D00-71067FB385E9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2510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0" name="Graphic 36">
            <a:extLst>
              <a:ext uri="{FF2B5EF4-FFF2-40B4-BE49-F238E27FC236}">
                <a16:creationId xmlns:a16="http://schemas.microsoft.com/office/drawing/2014/main" id="{B9AC6E5A-99B1-CE41-BDA1-F5698E5875C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87B87E3-26A2-F441-807D-35E7B38A8872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D2B73D8-3C25-A347-91D9-D0B671452392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E072F6A-2A74-964C-B3AA-DE0F7F431639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2E20034-984C-9D48-B6DA-CCA8550001DB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81212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hite Slide Grey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E8C9E2-AF10-2193-CBBE-4D6BDD5E0768}"/>
              </a:ext>
            </a:extLst>
          </p:cNvPr>
          <p:cNvSpPr/>
          <p:nvPr userDrawn="1"/>
        </p:nvSpPr>
        <p:spPr>
          <a:xfrm>
            <a:off x="-16201" y="1"/>
            <a:ext cx="12208201" cy="170136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0" name="Graphic 36">
            <a:extLst>
              <a:ext uri="{FF2B5EF4-FFF2-40B4-BE49-F238E27FC236}">
                <a16:creationId xmlns:a16="http://schemas.microsoft.com/office/drawing/2014/main" id="{B9AC6E5A-99B1-CE41-BDA1-F5698E5875C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87B87E3-26A2-F441-807D-35E7B38A8872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D2B73D8-3C25-A347-91D9-D0B671452392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E072F6A-2A74-964C-B3AA-DE0F7F431639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2E20034-984C-9D48-B6DA-CCA8550001DB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155599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10"/>
            <a:ext cx="10234246" cy="62935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1" name="Graphic 36">
            <a:extLst>
              <a:ext uri="{FF2B5EF4-FFF2-40B4-BE49-F238E27FC236}">
                <a16:creationId xmlns:a16="http://schemas.microsoft.com/office/drawing/2014/main" id="{4B7705F0-7F44-BD4B-BA32-7B4168599E69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E3A25CA-0285-564E-BAA3-D5223FA06823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6E7D70-EC24-0F47-8F3C-586D48BFF0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42E0CBD-8450-404E-8EBA-0499365966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3388" y="1015885"/>
            <a:ext cx="10234246" cy="367437"/>
          </a:xfrm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3F13EFBB-60D2-4F44-B27A-915CEB0C8D7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223066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4DABF1B6-A2F9-0A4C-94B7-549A23794BE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17722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43F7CFF0-9986-3246-A050-76D9E94E23B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012378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5024B76C-3C6D-C641-801B-7DBD968CCFD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407034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F9AF23F-29AD-3F40-8DC9-C00AD8463F2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801690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4164469D-839D-2149-926C-FCA9A9C47C3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196348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1AAC26C2-0DE9-E847-BBEE-357AA193D0B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3754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Picture Placeholder 2">
            <a:extLst>
              <a:ext uri="{FF2B5EF4-FFF2-40B4-BE49-F238E27FC236}">
                <a16:creationId xmlns:a16="http://schemas.microsoft.com/office/drawing/2014/main" id="{8C68DC73-4437-0A41-AEC7-268F8C45ACDF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28410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2">
            <a:extLst>
              <a:ext uri="{FF2B5EF4-FFF2-40B4-BE49-F238E27FC236}">
                <a16:creationId xmlns:a16="http://schemas.microsoft.com/office/drawing/2014/main" id="{28F58A2B-F91E-9E4A-82A5-CCCE9FC7A3B4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223066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Picture Placeholder 2">
            <a:extLst>
              <a:ext uri="{FF2B5EF4-FFF2-40B4-BE49-F238E27FC236}">
                <a16:creationId xmlns:a16="http://schemas.microsoft.com/office/drawing/2014/main" id="{CFF0DD91-7085-FD46-868E-212A639ED677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617722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2">
            <a:extLst>
              <a:ext uri="{FF2B5EF4-FFF2-40B4-BE49-F238E27FC236}">
                <a16:creationId xmlns:a16="http://schemas.microsoft.com/office/drawing/2014/main" id="{D77E16E4-6087-E14C-BFCF-A5AFA6A0B992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012378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2">
            <a:extLst>
              <a:ext uri="{FF2B5EF4-FFF2-40B4-BE49-F238E27FC236}">
                <a16:creationId xmlns:a16="http://schemas.microsoft.com/office/drawing/2014/main" id="{B49BC6EB-CCB1-6048-A9B1-017D1A9E4679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407034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2">
            <a:extLst>
              <a:ext uri="{FF2B5EF4-FFF2-40B4-BE49-F238E27FC236}">
                <a16:creationId xmlns:a16="http://schemas.microsoft.com/office/drawing/2014/main" id="{E4C743F2-3F81-6D41-B432-F54A3A220F2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8801690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Picture Placeholder 2">
            <a:extLst>
              <a:ext uri="{FF2B5EF4-FFF2-40B4-BE49-F238E27FC236}">
                <a16:creationId xmlns:a16="http://schemas.microsoft.com/office/drawing/2014/main" id="{C190544E-1605-5C49-A624-B2C7F596102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0196348" y="26481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Picture Placeholder 2">
            <a:extLst>
              <a:ext uri="{FF2B5EF4-FFF2-40B4-BE49-F238E27FC236}">
                <a16:creationId xmlns:a16="http://schemas.microsoft.com/office/drawing/2014/main" id="{2ABBD357-98CE-CE47-A76E-E160E8B56FD2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33754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3" name="Picture Placeholder 2">
            <a:extLst>
              <a:ext uri="{FF2B5EF4-FFF2-40B4-BE49-F238E27FC236}">
                <a16:creationId xmlns:a16="http://schemas.microsoft.com/office/drawing/2014/main" id="{4F784FC9-2F80-414A-AB71-88172F8CAF5E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828410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Picture Placeholder 2">
            <a:extLst>
              <a:ext uri="{FF2B5EF4-FFF2-40B4-BE49-F238E27FC236}">
                <a16:creationId xmlns:a16="http://schemas.microsoft.com/office/drawing/2014/main" id="{ECD6E54C-47C2-E644-834C-7025DF7C789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223066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5" name="Picture Placeholder 2">
            <a:extLst>
              <a:ext uri="{FF2B5EF4-FFF2-40B4-BE49-F238E27FC236}">
                <a16:creationId xmlns:a16="http://schemas.microsoft.com/office/drawing/2014/main" id="{A9D1D076-5915-7C44-926F-EF326B02634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17722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6" name="Picture Placeholder 2">
            <a:extLst>
              <a:ext uri="{FF2B5EF4-FFF2-40B4-BE49-F238E27FC236}">
                <a16:creationId xmlns:a16="http://schemas.microsoft.com/office/drawing/2014/main" id="{2E3EB8BA-7299-2F47-AA3C-C81B51CED87C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012378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7" name="Picture Placeholder 2">
            <a:extLst>
              <a:ext uri="{FF2B5EF4-FFF2-40B4-BE49-F238E27FC236}">
                <a16:creationId xmlns:a16="http://schemas.microsoft.com/office/drawing/2014/main" id="{DC1A56FE-0C5E-E04F-84EB-0CB58D515551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7407034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Picture Placeholder 2">
            <a:extLst>
              <a:ext uri="{FF2B5EF4-FFF2-40B4-BE49-F238E27FC236}">
                <a16:creationId xmlns:a16="http://schemas.microsoft.com/office/drawing/2014/main" id="{AC90916C-4D03-0541-AD51-ABD396DD9A8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801690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Picture Placeholder 2">
            <a:extLst>
              <a:ext uri="{FF2B5EF4-FFF2-40B4-BE49-F238E27FC236}">
                <a16:creationId xmlns:a16="http://schemas.microsoft.com/office/drawing/2014/main" id="{4F11BA2A-C0F9-1846-AAAB-B7F75B805C0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196348" y="380787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Picture Placeholder 2">
            <a:extLst>
              <a:ext uri="{FF2B5EF4-FFF2-40B4-BE49-F238E27FC236}">
                <a16:creationId xmlns:a16="http://schemas.microsoft.com/office/drawing/2014/main" id="{44908A63-49EC-B043-9B37-89D632FEBE8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33754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Picture Placeholder 2">
            <a:extLst>
              <a:ext uri="{FF2B5EF4-FFF2-40B4-BE49-F238E27FC236}">
                <a16:creationId xmlns:a16="http://schemas.microsoft.com/office/drawing/2014/main" id="{7DC1D62B-58C3-144E-A505-11F49CD6683D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828410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2" name="Picture Placeholder 2">
            <a:extLst>
              <a:ext uri="{FF2B5EF4-FFF2-40B4-BE49-F238E27FC236}">
                <a16:creationId xmlns:a16="http://schemas.microsoft.com/office/drawing/2014/main" id="{0DE63EDA-B318-F04D-A92A-FF1753B7003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3223066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3" name="Picture Placeholder 2">
            <a:extLst>
              <a:ext uri="{FF2B5EF4-FFF2-40B4-BE49-F238E27FC236}">
                <a16:creationId xmlns:a16="http://schemas.microsoft.com/office/drawing/2014/main" id="{7238555B-65CC-DD44-BC34-7EAAFADA7EA6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17722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4" name="Picture Placeholder 2">
            <a:extLst>
              <a:ext uri="{FF2B5EF4-FFF2-40B4-BE49-F238E27FC236}">
                <a16:creationId xmlns:a16="http://schemas.microsoft.com/office/drawing/2014/main" id="{224B89F1-DFB6-284E-A862-06C9CB278AC0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6012378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5" name="Picture Placeholder 2">
            <a:extLst>
              <a:ext uri="{FF2B5EF4-FFF2-40B4-BE49-F238E27FC236}">
                <a16:creationId xmlns:a16="http://schemas.microsoft.com/office/drawing/2014/main" id="{EE1D228C-F335-5A4E-AF8F-4104180D7CCE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7407034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6" name="Picture Placeholder 2">
            <a:extLst>
              <a:ext uri="{FF2B5EF4-FFF2-40B4-BE49-F238E27FC236}">
                <a16:creationId xmlns:a16="http://schemas.microsoft.com/office/drawing/2014/main" id="{84D4482A-5E10-E24E-B71B-06E600BDB216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8801690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7" name="Picture Placeholder 2">
            <a:extLst>
              <a:ext uri="{FF2B5EF4-FFF2-40B4-BE49-F238E27FC236}">
                <a16:creationId xmlns:a16="http://schemas.microsoft.com/office/drawing/2014/main" id="{8C7BD691-6A9D-E54A-AA1D-7DAC4AFCC1A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10196348" y="4967623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Picture Placeholder 2">
            <a:extLst>
              <a:ext uri="{FF2B5EF4-FFF2-40B4-BE49-F238E27FC236}">
                <a16:creationId xmlns:a16="http://schemas.microsoft.com/office/drawing/2014/main" id="{072DA06B-6D9B-7C46-9565-888888771DCB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1829168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5" name="Picture Placeholder 2">
            <a:extLst>
              <a:ext uri="{FF2B5EF4-FFF2-40B4-BE49-F238E27FC236}">
                <a16:creationId xmlns:a16="http://schemas.microsoft.com/office/drawing/2014/main" id="{3D9B38F2-0C41-724A-9880-494F6C8CCAD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754" y="1522239"/>
            <a:ext cx="1260000" cy="990000"/>
          </a:xfrm>
          <a:prstGeom prst="roundRect">
            <a:avLst/>
          </a:prstGeom>
          <a:ln w="15875">
            <a:solidFill>
              <a:schemeClr val="accent6"/>
            </a:solidFill>
          </a:ln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96F9A4F-7B77-E04F-8BED-3D450DA19305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47" name="Footer Placeholder 4">
            <a:extLst>
              <a:ext uri="{FF2B5EF4-FFF2-40B4-BE49-F238E27FC236}">
                <a16:creationId xmlns:a16="http://schemas.microsoft.com/office/drawing/2014/main" id="{461741B9-31B6-7444-8EB3-0C89FC9BAEB1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54113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Red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13" name="Graphic 17">
            <a:extLst>
              <a:ext uri="{FF2B5EF4-FFF2-40B4-BE49-F238E27FC236}">
                <a16:creationId xmlns:a16="http://schemas.microsoft.com/office/drawing/2014/main" id="{0E48C6BD-B499-604A-8E25-39DE1D17443C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1A55BF8-BAB1-C244-A1A4-6F8FEFC1BA3D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BBF35FA2-40EC-854C-94E1-FDF934EA55C5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D89A43A-1E24-C348-A098-D4CE996BBAAD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8BF08E8-77FA-3541-A2AB-75D2C6570979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69620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acts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BB7BB7-AA66-3F4C-8FE5-DBB7002209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4577" y="-4547"/>
            <a:ext cx="5457422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87415" y="1509031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BB5BDC-E8CB-104A-96C8-391B643EC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87415" y="1853038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F0D998A-2B98-9F4C-9DF7-6A27A55A45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3388" y="1509031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7DC7F4FD-B3FC-AD40-BA5E-981AFACC56B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887415" y="3052115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9">
            <a:extLst>
              <a:ext uri="{FF2B5EF4-FFF2-40B4-BE49-F238E27FC236}">
                <a16:creationId xmlns:a16="http://schemas.microsoft.com/office/drawing/2014/main" id="{9E3D32AC-5CDD-6B42-9981-5D97C576C5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887415" y="3396122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53" name="Picture Placeholder 16">
            <a:extLst>
              <a:ext uri="{FF2B5EF4-FFF2-40B4-BE49-F238E27FC236}">
                <a16:creationId xmlns:a16="http://schemas.microsoft.com/office/drawing/2014/main" id="{1203B61B-7A30-1448-B0AA-E44A6398F9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388" y="3052115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C220689C-9457-E247-A040-D3CD42C9B3C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887415" y="4595199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B15092F0-A7F5-3142-BD9C-B7B22E9EB4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887415" y="4939206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56" name="Picture Placeholder 16">
            <a:extLst>
              <a:ext uri="{FF2B5EF4-FFF2-40B4-BE49-F238E27FC236}">
                <a16:creationId xmlns:a16="http://schemas.microsoft.com/office/drawing/2014/main" id="{F57FE2B1-CB03-904D-ADFE-650D0972878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33388" y="4595199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8" name="Graphic 17">
            <a:extLst>
              <a:ext uri="{FF2B5EF4-FFF2-40B4-BE49-F238E27FC236}">
                <a16:creationId xmlns:a16="http://schemas.microsoft.com/office/drawing/2014/main" id="{BE3397E1-3692-4B4F-A7AA-6EE4754B79A3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73D7729-7C2D-7E45-A13B-F8C4D28C0C81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C3FA4B0-DA25-494D-A547-B657A42B3AD4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69EAD7A-59C2-284E-BB71-2BAFBB22CD31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23F41D1B-E605-D846-AA4C-09BDBA0D0E4D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7882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65274" y="150903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BB5BDC-E8CB-104A-96C8-391B643EC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5274" y="185303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E69C8FEA-F15C-234A-B1B4-B168DD6777C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505200" y="1110086"/>
            <a:ext cx="4637828" cy="4637828"/>
          </a:xfrm>
          <a:prstGeom prst="ellipse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 b="0" i="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9E3B5E94-8F96-CE48-AD94-15CBCDE55A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65274" y="2359409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E423171E-B2C1-AF4A-84D6-01D55D9E5F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5274" y="2703416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Avenir Next" panose="020B0503020202020204" pitchFamily="34" charset="0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2588210A-C9A9-B14A-81F9-D090790DD74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65274" y="3209978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B7128D18-7049-D248-A43A-C1194CBAD38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65274" y="3553985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j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5C0D8C43-D084-1044-8C10-CAD98AA42E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265274" y="4060356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02ADA6AC-4AA5-B14B-9104-D9BEED4645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65274" y="4404363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2C07E0E3-7F04-7649-8009-8624AEED9C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265274" y="495778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E12A44C9-DDDB-1D4E-9C64-326823B42D7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65274" y="530178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grpSp>
        <p:nvGrpSpPr>
          <p:cNvPr id="17" name="Graphic 36">
            <a:extLst>
              <a:ext uri="{FF2B5EF4-FFF2-40B4-BE49-F238E27FC236}">
                <a16:creationId xmlns:a16="http://schemas.microsoft.com/office/drawing/2014/main" id="{1635C3BC-5860-B748-AC59-529173727C9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2F67F1B-8613-A845-A58B-EDE701489A5B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6876FE7-1F75-8A42-82C7-8B6E11DB81B1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0D059981-E2C1-3544-A1FC-7F3A89C43430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115A4C96-F811-CF4B-A29C-8079203860FB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23F0B-F073-F24C-89A3-3CF741D4A37E}"/>
              </a:ext>
            </a:extLst>
          </p:cNvPr>
          <p:cNvSpPr>
            <a:spLocks noGrp="1" noChangeAspect="1"/>
          </p:cNvSpPr>
          <p:nvPr>
            <p:ph type="body" sz="quarter" idx="30" hasCustomPrompt="1"/>
          </p:nvPr>
        </p:nvSpPr>
        <p:spPr>
          <a:xfrm>
            <a:off x="433754" y="1410010"/>
            <a:ext cx="712800" cy="7128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13:00</a:t>
            </a:r>
            <a:endParaRPr lang="en-US" dirty="0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1901B126-302D-2C4B-8503-881D186C3454}"/>
              </a:ext>
            </a:extLst>
          </p:cNvPr>
          <p:cNvSpPr>
            <a:spLocks noGrp="1" noChangeAspect="1"/>
          </p:cNvSpPr>
          <p:nvPr>
            <p:ph type="body" sz="quarter" idx="31" hasCustomPrompt="1"/>
          </p:nvPr>
        </p:nvSpPr>
        <p:spPr>
          <a:xfrm>
            <a:off x="433754" y="2274856"/>
            <a:ext cx="712800" cy="7128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13:30</a:t>
            </a:r>
            <a:endParaRPr lang="en-US" dirty="0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543ACA55-AD84-2B48-9DC9-57B82AE44722}"/>
              </a:ext>
            </a:extLst>
          </p:cNvPr>
          <p:cNvSpPr>
            <a:spLocks noGrp="1" noChangeAspect="1"/>
          </p:cNvSpPr>
          <p:nvPr>
            <p:ph type="body" sz="quarter" idx="32" hasCustomPrompt="1"/>
          </p:nvPr>
        </p:nvSpPr>
        <p:spPr>
          <a:xfrm>
            <a:off x="433754" y="3139702"/>
            <a:ext cx="712800" cy="7128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14:00</a:t>
            </a:r>
            <a:endParaRPr lang="en-US" dirty="0"/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8C0F4A05-7752-2B47-87CA-1BA4E5E26F5F}"/>
              </a:ext>
            </a:extLst>
          </p:cNvPr>
          <p:cNvSpPr>
            <a:spLocks noGrp="1" noChangeAspect="1"/>
          </p:cNvSpPr>
          <p:nvPr>
            <p:ph type="body" sz="quarter" idx="33" hasCustomPrompt="1"/>
          </p:nvPr>
        </p:nvSpPr>
        <p:spPr>
          <a:xfrm>
            <a:off x="433754" y="4004548"/>
            <a:ext cx="712800" cy="7128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14:30</a:t>
            </a:r>
            <a:endParaRPr lang="en-US" dirty="0"/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08962FC9-CC79-C04E-8F13-15116F917DBA}"/>
              </a:ext>
            </a:extLst>
          </p:cNvPr>
          <p:cNvSpPr>
            <a:spLocks noGrp="1" noChangeAspect="1"/>
          </p:cNvSpPr>
          <p:nvPr>
            <p:ph type="body" sz="quarter" idx="34" hasCustomPrompt="1"/>
          </p:nvPr>
        </p:nvSpPr>
        <p:spPr>
          <a:xfrm>
            <a:off x="433754" y="4869393"/>
            <a:ext cx="712800" cy="712800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15:00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39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ntacts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5BE2892C-4EC0-3E4F-BF25-B3189FD517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58886" y="3781087"/>
            <a:ext cx="4225635" cy="281709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87415" y="1509031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BB5BDC-E8CB-104A-96C8-391B643EC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87415" y="1853038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F0D998A-2B98-9F4C-9DF7-6A27A55A45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3388" y="1509031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7DC7F4FD-B3FC-AD40-BA5E-981AFACC56B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887415" y="3052115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9">
            <a:extLst>
              <a:ext uri="{FF2B5EF4-FFF2-40B4-BE49-F238E27FC236}">
                <a16:creationId xmlns:a16="http://schemas.microsoft.com/office/drawing/2014/main" id="{9E3D32AC-5CDD-6B42-9981-5D97C576C5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887415" y="3396122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53" name="Picture Placeholder 16">
            <a:extLst>
              <a:ext uri="{FF2B5EF4-FFF2-40B4-BE49-F238E27FC236}">
                <a16:creationId xmlns:a16="http://schemas.microsoft.com/office/drawing/2014/main" id="{1203B61B-7A30-1448-B0AA-E44A6398F9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388" y="3052115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C220689C-9457-E247-A040-D3CD42C9B3C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887415" y="4595199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B15092F0-A7F5-3142-BD9C-B7B22E9EB4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887415" y="4939206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56" name="Picture Placeholder 16">
            <a:extLst>
              <a:ext uri="{FF2B5EF4-FFF2-40B4-BE49-F238E27FC236}">
                <a16:creationId xmlns:a16="http://schemas.microsoft.com/office/drawing/2014/main" id="{F57FE2B1-CB03-904D-ADFE-650D0972878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33388" y="4595199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18" name="Graphic 17">
            <a:extLst>
              <a:ext uri="{FF2B5EF4-FFF2-40B4-BE49-F238E27FC236}">
                <a16:creationId xmlns:a16="http://schemas.microsoft.com/office/drawing/2014/main" id="{BE3397E1-3692-4B4F-A7AA-6EE4754B79A3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73D7729-7C2D-7E45-A13B-F8C4D28C0C81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C3FA4B0-DA25-494D-A547-B657A42B3AD4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1CDB8649-C887-B74B-AD2F-736ABB49040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471380" y="1509031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3837F3AA-E78A-7549-97C9-5B1A69B0ED1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71380" y="1853038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6F499C29-688B-AF4B-81C0-55900B1C347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017353" y="1509031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C3A3CF7F-B568-F440-9422-9622A389214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471380" y="3052115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FE455FCA-7D96-584A-89E4-AE95F11318F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471380" y="3396122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2C513262-C2BF-4C47-8AC0-144A3E43CA1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017353" y="3052115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9CD5A10C-F99E-6340-A49F-9AFCA6C4243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471380" y="4595199"/>
            <a:ext cx="4103077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F6806028-EFCE-2441-8849-0E372E0A765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471380" y="4939206"/>
            <a:ext cx="4103077" cy="76992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1E640627-D544-3447-89D1-389BED007078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017353" y="4595199"/>
            <a:ext cx="1160829" cy="1160828"/>
          </a:xfrm>
          <a:prstGeom prst="ellipse">
            <a:avLst/>
          </a:prstGeom>
          <a:solidFill>
            <a:schemeClr val="accent6"/>
          </a:solidFill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06CB99-21EA-834C-9040-612CCA63ADA5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311C9B54-DD16-B142-B1F8-DEE5E3EF4941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08408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3">
            <a:extLst>
              <a:ext uri="{FF2B5EF4-FFF2-40B4-BE49-F238E27FC236}">
                <a16:creationId xmlns:a16="http://schemas.microsoft.com/office/drawing/2014/main" id="{F3146B42-5099-914E-8204-263D47819EF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BE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EAAC5F-A61B-F841-B8AD-E4229A0743D7}"/>
              </a:ext>
            </a:extLst>
          </p:cNvPr>
          <p:cNvSpPr/>
          <p:nvPr userDrawn="1"/>
        </p:nvSpPr>
        <p:spPr>
          <a:xfrm rot="10800000">
            <a:off x="-4" y="-5"/>
            <a:ext cx="6970646" cy="503582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3000">
                <a:schemeClr val="bg1">
                  <a:alpha val="0"/>
                  <a:lumMod val="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FEE2E9-3775-6F4B-BE9F-7D42611E1E05}"/>
              </a:ext>
            </a:extLst>
          </p:cNvPr>
          <p:cNvSpPr/>
          <p:nvPr userDrawn="1"/>
        </p:nvSpPr>
        <p:spPr>
          <a:xfrm>
            <a:off x="4833257" y="3508513"/>
            <a:ext cx="7358743" cy="334948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0"/>
                </a:schemeClr>
              </a:gs>
              <a:gs pos="61000">
                <a:schemeClr val="bg1">
                  <a:alpha val="0"/>
                  <a:lumMod val="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EC774CD-E7A2-A747-8986-0829FBB990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43379"/>
            <a:ext cx="5013457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595FEDD-6997-C94B-81EA-E2E09C3727D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6132441"/>
            <a:ext cx="5013457" cy="705055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1" i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grpSp>
        <p:nvGrpSpPr>
          <p:cNvPr id="2" name="Graphic 9">
            <a:extLst>
              <a:ext uri="{FF2B5EF4-FFF2-40B4-BE49-F238E27FC236}">
                <a16:creationId xmlns:a16="http://schemas.microsoft.com/office/drawing/2014/main" id="{E42D4EED-B51B-384F-A06E-3917F6FDCBCF}"/>
              </a:ext>
            </a:extLst>
          </p:cNvPr>
          <p:cNvGrpSpPr/>
          <p:nvPr/>
        </p:nvGrpSpPr>
        <p:grpSpPr>
          <a:xfrm>
            <a:off x="9566520" y="6132442"/>
            <a:ext cx="2320836" cy="430236"/>
            <a:chOff x="9566520" y="6132442"/>
            <a:chExt cx="2320836" cy="430236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29178407-94DB-6841-8440-DA24D9542814}"/>
                </a:ext>
              </a:extLst>
            </p:cNvPr>
            <p:cNvSpPr/>
            <p:nvPr/>
          </p:nvSpPr>
          <p:spPr>
            <a:xfrm>
              <a:off x="9910919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718 w 278075"/>
                <a:gd name="connsiteY8" fmla="*/ 164771 h 286181"/>
                <a:gd name="connsiteX9" fmla="*/ 147117 w 278075"/>
                <a:gd name="connsiteY9" fmla="*/ 241617 h 286181"/>
                <a:gd name="connsiteX10" fmla="*/ 48718 w 278075"/>
                <a:gd name="connsiteY10" fmla="*/ 123338 h 286181"/>
                <a:gd name="connsiteX11" fmla="*/ 230564 w 278075"/>
                <a:gd name="connsiteY11" fmla="*/ 123338 h 286181"/>
                <a:gd name="connsiteX12" fmla="*/ 142776 w 278075"/>
                <a:gd name="connsiteY12" fmla="*/ 44565 h 286181"/>
                <a:gd name="connsiteX13" fmla="*/ 48718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900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718" y="164771"/>
                  </a:lnTo>
                  <a:cubicBezTo>
                    <a:pt x="57882" y="213673"/>
                    <a:pt x="96712" y="241376"/>
                    <a:pt x="147117" y="241617"/>
                  </a:cubicBezTo>
                  <a:moveTo>
                    <a:pt x="48718" y="123338"/>
                  </a:moveTo>
                  <a:lnTo>
                    <a:pt x="230564" y="123338"/>
                  </a:lnTo>
                  <a:cubicBezTo>
                    <a:pt x="222364" y="69618"/>
                    <a:pt x="183535" y="44565"/>
                    <a:pt x="142776" y="44565"/>
                  </a:cubicBezTo>
                  <a:cubicBezTo>
                    <a:pt x="91647" y="44565"/>
                    <a:pt x="56194" y="76122"/>
                    <a:pt x="48718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6349C6E-52CE-CB48-A9D3-E44EC2A41954}"/>
                </a:ext>
              </a:extLst>
            </p:cNvPr>
            <p:cNvSpPr/>
            <p:nvPr/>
          </p:nvSpPr>
          <p:spPr>
            <a:xfrm>
              <a:off x="10243742" y="6132442"/>
              <a:ext cx="47270" cy="423009"/>
            </a:xfrm>
            <a:custGeom>
              <a:avLst/>
              <a:gdLst>
                <a:gd name="connsiteX0" fmla="*/ 0 w 47270"/>
                <a:gd name="connsiteY0" fmla="*/ 0 h 423009"/>
                <a:gd name="connsiteX1" fmla="*/ 47270 w 47270"/>
                <a:gd name="connsiteY1" fmla="*/ 0 h 423009"/>
                <a:gd name="connsiteX2" fmla="*/ 47270 w 47270"/>
                <a:gd name="connsiteY2" fmla="*/ 423010 h 423009"/>
                <a:gd name="connsiteX3" fmla="*/ 0 w 47270"/>
                <a:gd name="connsiteY3" fmla="*/ 423010 h 423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70" h="423009">
                  <a:moveTo>
                    <a:pt x="0" y="0"/>
                  </a:moveTo>
                  <a:lnTo>
                    <a:pt x="47270" y="0"/>
                  </a:lnTo>
                  <a:lnTo>
                    <a:pt x="47270" y="423010"/>
                  </a:lnTo>
                  <a:lnTo>
                    <a:pt x="0" y="42301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27EEAD3-746A-4F4C-AB68-1A0D4C163AEB}"/>
                </a:ext>
              </a:extLst>
            </p:cNvPr>
            <p:cNvSpPr/>
            <p:nvPr/>
          </p:nvSpPr>
          <p:spPr>
            <a:xfrm>
              <a:off x="1034817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2 w 287964"/>
                <a:gd name="connsiteY4" fmla="*/ 286182 h 286181"/>
                <a:gd name="connsiteX5" fmla="*/ 0 w 287964"/>
                <a:gd name="connsiteY5" fmla="*/ 143091 h 286181"/>
                <a:gd name="connsiteX6" fmla="*/ 137712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1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2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1982" y="0"/>
                    <a:pt x="137712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1" y="87685"/>
                    <a:pt x="47271" y="143091"/>
                  </a:cubicBezTo>
                  <a:cubicBezTo>
                    <a:pt x="47271" y="198497"/>
                    <a:pt x="89235" y="240412"/>
                    <a:pt x="143741" y="240412"/>
                  </a:cubicBezTo>
                  <a:cubicBezTo>
                    <a:pt x="198729" y="240412"/>
                    <a:pt x="240452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1D93E9B-C3DB-3243-94EE-14C153003888}"/>
                </a:ext>
              </a:extLst>
            </p:cNvPr>
            <p:cNvSpPr/>
            <p:nvPr/>
          </p:nvSpPr>
          <p:spPr>
            <a:xfrm>
              <a:off x="10685094" y="6283723"/>
              <a:ext cx="393116" cy="271728"/>
            </a:xfrm>
            <a:custGeom>
              <a:avLst/>
              <a:gdLst>
                <a:gd name="connsiteX0" fmla="*/ 393117 w 393116"/>
                <a:gd name="connsiteY0" fmla="*/ 0 h 271728"/>
                <a:gd name="connsiteX1" fmla="*/ 308705 w 393116"/>
                <a:gd name="connsiteY1" fmla="*/ 271728 h 271728"/>
                <a:gd name="connsiteX2" fmla="*/ 260229 w 393116"/>
                <a:gd name="connsiteY2" fmla="*/ 271728 h 271728"/>
                <a:gd name="connsiteX3" fmla="*/ 196558 w 393116"/>
                <a:gd name="connsiteY3" fmla="*/ 70582 h 271728"/>
                <a:gd name="connsiteX4" fmla="*/ 132888 w 393116"/>
                <a:gd name="connsiteY4" fmla="*/ 271728 h 271728"/>
                <a:gd name="connsiteX5" fmla="*/ 84412 w 393116"/>
                <a:gd name="connsiteY5" fmla="*/ 271728 h 271728"/>
                <a:gd name="connsiteX6" fmla="*/ 0 w 393116"/>
                <a:gd name="connsiteY6" fmla="*/ 0 h 271728"/>
                <a:gd name="connsiteX7" fmla="*/ 49441 w 393116"/>
                <a:gd name="connsiteY7" fmla="*/ 0 h 271728"/>
                <a:gd name="connsiteX8" fmla="*/ 109494 w 393116"/>
                <a:gd name="connsiteY8" fmla="*/ 206446 h 271728"/>
                <a:gd name="connsiteX9" fmla="*/ 173647 w 393116"/>
                <a:gd name="connsiteY9" fmla="*/ 0 h 271728"/>
                <a:gd name="connsiteX10" fmla="*/ 219470 w 393116"/>
                <a:gd name="connsiteY10" fmla="*/ 0 h 271728"/>
                <a:gd name="connsiteX11" fmla="*/ 283623 w 393116"/>
                <a:gd name="connsiteY11" fmla="*/ 207169 h 271728"/>
                <a:gd name="connsiteX12" fmla="*/ 343435 w 393116"/>
                <a:gd name="connsiteY12" fmla="*/ 0 h 271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3116" h="271728">
                  <a:moveTo>
                    <a:pt x="393117" y="0"/>
                  </a:moveTo>
                  <a:lnTo>
                    <a:pt x="308705" y="271728"/>
                  </a:lnTo>
                  <a:lnTo>
                    <a:pt x="260229" y="271728"/>
                  </a:lnTo>
                  <a:lnTo>
                    <a:pt x="196558" y="70582"/>
                  </a:lnTo>
                  <a:lnTo>
                    <a:pt x="132888" y="271728"/>
                  </a:lnTo>
                  <a:lnTo>
                    <a:pt x="84412" y="271728"/>
                  </a:lnTo>
                  <a:lnTo>
                    <a:pt x="0" y="0"/>
                  </a:lnTo>
                  <a:lnTo>
                    <a:pt x="49441" y="0"/>
                  </a:lnTo>
                  <a:lnTo>
                    <a:pt x="109494" y="206446"/>
                  </a:lnTo>
                  <a:lnTo>
                    <a:pt x="173647" y="0"/>
                  </a:lnTo>
                  <a:lnTo>
                    <a:pt x="219470" y="0"/>
                  </a:lnTo>
                  <a:lnTo>
                    <a:pt x="283623" y="207169"/>
                  </a:lnTo>
                  <a:lnTo>
                    <a:pt x="343435" y="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A38E352-1B0B-7944-B202-F12532D97029}"/>
                </a:ext>
              </a:extLst>
            </p:cNvPr>
            <p:cNvSpPr/>
            <p:nvPr/>
          </p:nvSpPr>
          <p:spPr>
            <a:xfrm>
              <a:off x="1110088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1 w 287964"/>
                <a:gd name="connsiteY4" fmla="*/ 286182 h 286181"/>
                <a:gd name="connsiteX5" fmla="*/ 0 w 287964"/>
                <a:gd name="connsiteY5" fmla="*/ 143091 h 286181"/>
                <a:gd name="connsiteX6" fmla="*/ 137711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0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1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2223" y="0"/>
                    <a:pt x="137711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0" y="87685"/>
                    <a:pt x="47270" y="143091"/>
                  </a:cubicBezTo>
                  <a:cubicBezTo>
                    <a:pt x="47270" y="198497"/>
                    <a:pt x="89235" y="240412"/>
                    <a:pt x="143741" y="240412"/>
                  </a:cubicBezTo>
                  <a:cubicBezTo>
                    <a:pt x="198729" y="240412"/>
                    <a:pt x="240694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3008FC7-7AAD-D747-8906-C51735068D72}"/>
                </a:ext>
              </a:extLst>
            </p:cNvPr>
            <p:cNvSpPr/>
            <p:nvPr/>
          </p:nvSpPr>
          <p:spPr>
            <a:xfrm>
              <a:off x="11460716" y="6278664"/>
              <a:ext cx="132164" cy="276546"/>
            </a:xfrm>
            <a:custGeom>
              <a:avLst/>
              <a:gdLst>
                <a:gd name="connsiteX0" fmla="*/ 132164 w 132164"/>
                <a:gd name="connsiteY0" fmla="*/ 0 h 276546"/>
                <a:gd name="connsiteX1" fmla="*/ 132164 w 132164"/>
                <a:gd name="connsiteY1" fmla="*/ 49383 h 276546"/>
                <a:gd name="connsiteX2" fmla="*/ 47270 w 132164"/>
                <a:gd name="connsiteY2" fmla="*/ 132492 h 276546"/>
                <a:gd name="connsiteX3" fmla="*/ 47270 w 132164"/>
                <a:gd name="connsiteY3" fmla="*/ 276546 h 276546"/>
                <a:gd name="connsiteX4" fmla="*/ 0 w 132164"/>
                <a:gd name="connsiteY4" fmla="*/ 276546 h 276546"/>
                <a:gd name="connsiteX5" fmla="*/ 0 w 132164"/>
                <a:gd name="connsiteY5" fmla="*/ 5059 h 276546"/>
                <a:gd name="connsiteX6" fmla="*/ 47270 w 132164"/>
                <a:gd name="connsiteY6" fmla="*/ 5059 h 276546"/>
                <a:gd name="connsiteX7" fmla="*/ 47270 w 132164"/>
                <a:gd name="connsiteY7" fmla="*/ 50829 h 276546"/>
                <a:gd name="connsiteX8" fmla="*/ 132164 w 132164"/>
                <a:gd name="connsiteY8" fmla="*/ 0 h 27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164" h="276546">
                  <a:moveTo>
                    <a:pt x="132164" y="0"/>
                  </a:moveTo>
                  <a:lnTo>
                    <a:pt x="132164" y="49383"/>
                  </a:lnTo>
                  <a:cubicBezTo>
                    <a:pt x="91406" y="47697"/>
                    <a:pt x="47270" y="68414"/>
                    <a:pt x="47270" y="132492"/>
                  </a:cubicBezTo>
                  <a:lnTo>
                    <a:pt x="47270" y="276546"/>
                  </a:lnTo>
                  <a:lnTo>
                    <a:pt x="0" y="276546"/>
                  </a:lnTo>
                  <a:lnTo>
                    <a:pt x="0" y="5059"/>
                  </a:lnTo>
                  <a:lnTo>
                    <a:pt x="47270" y="5059"/>
                  </a:lnTo>
                  <a:lnTo>
                    <a:pt x="47270" y="50829"/>
                  </a:lnTo>
                  <a:cubicBezTo>
                    <a:pt x="64635" y="12767"/>
                    <a:pt x="97917" y="241"/>
                    <a:pt x="132164" y="0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89CE844-3F3D-5549-96DA-17F6D24B90B9}"/>
                </a:ext>
              </a:extLst>
            </p:cNvPr>
            <p:cNvSpPr/>
            <p:nvPr/>
          </p:nvSpPr>
          <p:spPr>
            <a:xfrm>
              <a:off x="11609280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235 w 278075"/>
                <a:gd name="connsiteY8" fmla="*/ 164771 h 286181"/>
                <a:gd name="connsiteX9" fmla="*/ 147117 w 278075"/>
                <a:gd name="connsiteY9" fmla="*/ 241617 h 286181"/>
                <a:gd name="connsiteX10" fmla="*/ 48476 w 278075"/>
                <a:gd name="connsiteY10" fmla="*/ 123338 h 286181"/>
                <a:gd name="connsiteX11" fmla="*/ 230323 w 278075"/>
                <a:gd name="connsiteY11" fmla="*/ 123338 h 286181"/>
                <a:gd name="connsiteX12" fmla="*/ 142776 w 278075"/>
                <a:gd name="connsiteY12" fmla="*/ 44565 h 286181"/>
                <a:gd name="connsiteX13" fmla="*/ 48476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899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235" y="164771"/>
                  </a:lnTo>
                  <a:cubicBezTo>
                    <a:pt x="57641" y="213673"/>
                    <a:pt x="96470" y="241376"/>
                    <a:pt x="147117" y="241617"/>
                  </a:cubicBezTo>
                  <a:moveTo>
                    <a:pt x="48476" y="123338"/>
                  </a:moveTo>
                  <a:lnTo>
                    <a:pt x="230323" y="123338"/>
                  </a:lnTo>
                  <a:cubicBezTo>
                    <a:pt x="222123" y="69618"/>
                    <a:pt x="183535" y="44565"/>
                    <a:pt x="142776" y="44565"/>
                  </a:cubicBezTo>
                  <a:cubicBezTo>
                    <a:pt x="91406" y="44565"/>
                    <a:pt x="56194" y="76122"/>
                    <a:pt x="48476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125F329-017F-514E-AA78-703CB5A2582C}"/>
                </a:ext>
              </a:extLst>
            </p:cNvPr>
            <p:cNvSpPr/>
            <p:nvPr/>
          </p:nvSpPr>
          <p:spPr>
            <a:xfrm>
              <a:off x="9566520" y="6132442"/>
              <a:ext cx="287964" cy="430236"/>
            </a:xfrm>
            <a:custGeom>
              <a:avLst/>
              <a:gdLst>
                <a:gd name="connsiteX0" fmla="*/ 287964 w 287964"/>
                <a:gd name="connsiteY0" fmla="*/ 0 h 430236"/>
                <a:gd name="connsiteX1" fmla="*/ 287964 w 287964"/>
                <a:gd name="connsiteY1" fmla="*/ 287145 h 430236"/>
                <a:gd name="connsiteX2" fmla="*/ 137711 w 287964"/>
                <a:gd name="connsiteY2" fmla="*/ 430236 h 430236"/>
                <a:gd name="connsiteX3" fmla="*/ 0 w 287964"/>
                <a:gd name="connsiteY3" fmla="*/ 287145 h 430236"/>
                <a:gd name="connsiteX4" fmla="*/ 137711 w 287964"/>
                <a:gd name="connsiteY4" fmla="*/ 144055 h 430236"/>
                <a:gd name="connsiteX5" fmla="*/ 240694 w 287964"/>
                <a:gd name="connsiteY5" fmla="*/ 197774 h 430236"/>
                <a:gd name="connsiteX6" fmla="*/ 240694 w 287964"/>
                <a:gd name="connsiteY6" fmla="*/ 0 h 430236"/>
                <a:gd name="connsiteX7" fmla="*/ 287964 w 287964"/>
                <a:gd name="connsiteY7" fmla="*/ 0 h 430236"/>
                <a:gd name="connsiteX8" fmla="*/ 240694 w 287964"/>
                <a:gd name="connsiteY8" fmla="*/ 287145 h 430236"/>
                <a:gd name="connsiteX9" fmla="*/ 143741 w 287964"/>
                <a:gd name="connsiteY9" fmla="*/ 189824 h 430236"/>
                <a:gd name="connsiteX10" fmla="*/ 47512 w 287964"/>
                <a:gd name="connsiteY10" fmla="*/ 287145 h 430236"/>
                <a:gd name="connsiteX11" fmla="*/ 143741 w 287964"/>
                <a:gd name="connsiteY11" fmla="*/ 384467 h 430236"/>
                <a:gd name="connsiteX12" fmla="*/ 240694 w 287964"/>
                <a:gd name="connsiteY12" fmla="*/ 287145 h 43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964" h="430236">
                  <a:moveTo>
                    <a:pt x="287964" y="0"/>
                  </a:moveTo>
                  <a:lnTo>
                    <a:pt x="287964" y="287145"/>
                  </a:lnTo>
                  <a:cubicBezTo>
                    <a:pt x="287964" y="345442"/>
                    <a:pt x="244070" y="430236"/>
                    <a:pt x="137711" y="430236"/>
                  </a:cubicBezTo>
                  <a:cubicBezTo>
                    <a:pt x="61982" y="430236"/>
                    <a:pt x="0" y="367604"/>
                    <a:pt x="0" y="287145"/>
                  </a:cubicBezTo>
                  <a:cubicBezTo>
                    <a:pt x="0" y="206687"/>
                    <a:pt x="61982" y="144055"/>
                    <a:pt x="137711" y="144055"/>
                  </a:cubicBezTo>
                  <a:cubicBezTo>
                    <a:pt x="184017" y="144055"/>
                    <a:pt x="218747" y="164771"/>
                    <a:pt x="240694" y="197774"/>
                  </a:cubicBezTo>
                  <a:lnTo>
                    <a:pt x="240694" y="0"/>
                  </a:lnTo>
                  <a:lnTo>
                    <a:pt x="287964" y="0"/>
                  </a:lnTo>
                  <a:close/>
                  <a:moveTo>
                    <a:pt x="240694" y="287145"/>
                  </a:moveTo>
                  <a:cubicBezTo>
                    <a:pt x="240694" y="231740"/>
                    <a:pt x="198729" y="189824"/>
                    <a:pt x="143741" y="189824"/>
                  </a:cubicBezTo>
                  <a:cubicBezTo>
                    <a:pt x="89235" y="189824"/>
                    <a:pt x="47512" y="231740"/>
                    <a:pt x="47512" y="287145"/>
                  </a:cubicBezTo>
                  <a:cubicBezTo>
                    <a:pt x="47512" y="342551"/>
                    <a:pt x="89476" y="384467"/>
                    <a:pt x="143741" y="384467"/>
                  </a:cubicBezTo>
                  <a:cubicBezTo>
                    <a:pt x="198729" y="384467"/>
                    <a:pt x="240694" y="342551"/>
                    <a:pt x="240694" y="287145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9E83F3B-1F85-ED4C-B228-5EAB38983110}"/>
                </a:ext>
              </a:extLst>
            </p:cNvPr>
            <p:cNvSpPr/>
            <p:nvPr/>
          </p:nvSpPr>
          <p:spPr>
            <a:xfrm>
              <a:off x="9614031" y="6322266"/>
              <a:ext cx="193181" cy="194642"/>
            </a:xfrm>
            <a:custGeom>
              <a:avLst/>
              <a:gdLst>
                <a:gd name="connsiteX0" fmla="*/ 193182 w 193181"/>
                <a:gd name="connsiteY0" fmla="*/ 97321 h 194642"/>
                <a:gd name="connsiteX1" fmla="*/ 96229 w 193181"/>
                <a:gd name="connsiteY1" fmla="*/ 0 h 194642"/>
                <a:gd name="connsiteX2" fmla="*/ 0 w 193181"/>
                <a:gd name="connsiteY2" fmla="*/ 97321 h 194642"/>
                <a:gd name="connsiteX3" fmla="*/ 96229 w 193181"/>
                <a:gd name="connsiteY3" fmla="*/ 194642 h 194642"/>
                <a:gd name="connsiteX4" fmla="*/ 193182 w 193181"/>
                <a:gd name="connsiteY4" fmla="*/ 97321 h 19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181" h="194642">
                  <a:moveTo>
                    <a:pt x="193182" y="97321"/>
                  </a:moveTo>
                  <a:cubicBezTo>
                    <a:pt x="193182" y="41916"/>
                    <a:pt x="151217" y="0"/>
                    <a:pt x="96229" y="0"/>
                  </a:cubicBezTo>
                  <a:cubicBezTo>
                    <a:pt x="41723" y="0"/>
                    <a:pt x="0" y="41916"/>
                    <a:pt x="0" y="97321"/>
                  </a:cubicBezTo>
                  <a:cubicBezTo>
                    <a:pt x="0" y="152727"/>
                    <a:pt x="41965" y="194642"/>
                    <a:pt x="96229" y="194642"/>
                  </a:cubicBezTo>
                  <a:cubicBezTo>
                    <a:pt x="151217" y="194642"/>
                    <a:pt x="193182" y="152727"/>
                    <a:pt x="193182" y="97321"/>
                  </a:cubicBezTo>
                </a:path>
              </a:pathLst>
            </a:custGeom>
            <a:solidFill>
              <a:schemeClr val="bg2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1D0C0498-6B68-03AE-9D34-E61D6FD881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3754" y="3333580"/>
            <a:ext cx="4179029" cy="369332"/>
          </a:xfrm>
        </p:spPr>
        <p:txBody>
          <a:bodyPr wrap="non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tx1">
                    <a:alpha val="80224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 dirty="0"/>
              <a:t>The materials, including any images in this presentation, </a:t>
            </a:r>
            <a:br>
              <a:rPr lang="en-US" dirty="0"/>
            </a:br>
            <a:r>
              <a:rPr lang="en-US" dirty="0"/>
              <a:t>are protected under international copyright law.</a:t>
            </a:r>
          </a:p>
        </p:txBody>
      </p:sp>
    </p:spTree>
    <p:extLst>
      <p:ext uri="{BB962C8B-B14F-4D97-AF65-F5344CB8AC3E}">
        <p14:creationId xmlns:p14="http://schemas.microsoft.com/office/powerpoint/2010/main" val="331157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3">
            <a:extLst>
              <a:ext uri="{FF2B5EF4-FFF2-40B4-BE49-F238E27FC236}">
                <a16:creationId xmlns:a16="http://schemas.microsoft.com/office/drawing/2014/main" id="{166CC332-73C9-A64A-9787-11B35C3701B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858000"/>
          </a:xfrm>
          <a:solidFill>
            <a:schemeClr val="accent6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BE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9D639D-899D-C743-9AC8-5B3BE3F7B227}"/>
              </a:ext>
            </a:extLst>
          </p:cNvPr>
          <p:cNvSpPr/>
          <p:nvPr userDrawn="1"/>
        </p:nvSpPr>
        <p:spPr>
          <a:xfrm>
            <a:off x="4833257" y="4611189"/>
            <a:ext cx="7358743" cy="2246811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0"/>
                </a:schemeClr>
              </a:gs>
              <a:gs pos="61000">
                <a:schemeClr val="bg1">
                  <a:alpha val="0"/>
                  <a:lumMod val="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EEBAB1C-55AA-654D-9CA8-6979DA7CDC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3754" y="6132441"/>
            <a:ext cx="5013457" cy="705055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FE6BA13-C3CA-4F4B-A318-81E9E07EE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2129164"/>
            <a:ext cx="5013457" cy="1655762"/>
          </a:xfrm>
        </p:spPr>
        <p:txBody>
          <a:bodyPr lIns="0" tIns="0" rIns="0" bIns="0" anchor="b" anchorCtr="0">
            <a:normAutofit/>
          </a:bodyPr>
          <a:lstStyle>
            <a:lvl1pPr algn="l">
              <a:lnSpc>
                <a:spcPct val="90000"/>
              </a:lnSpc>
              <a:defRPr sz="5000" b="1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2" name="Graphic 12">
            <a:extLst>
              <a:ext uri="{FF2B5EF4-FFF2-40B4-BE49-F238E27FC236}">
                <a16:creationId xmlns:a16="http://schemas.microsoft.com/office/drawing/2014/main" id="{FFC9FC47-3290-5740-AB8A-3A979E8027E8}"/>
              </a:ext>
            </a:extLst>
          </p:cNvPr>
          <p:cNvGrpSpPr/>
          <p:nvPr/>
        </p:nvGrpSpPr>
        <p:grpSpPr>
          <a:xfrm>
            <a:off x="9566520" y="6132442"/>
            <a:ext cx="2320836" cy="430236"/>
            <a:chOff x="9566520" y="6132442"/>
            <a:chExt cx="2320836" cy="430236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BCAF728-6C09-7F4F-BDB3-002424146F12}"/>
                </a:ext>
              </a:extLst>
            </p:cNvPr>
            <p:cNvSpPr/>
            <p:nvPr/>
          </p:nvSpPr>
          <p:spPr>
            <a:xfrm>
              <a:off x="9910919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718 w 278075"/>
                <a:gd name="connsiteY8" fmla="*/ 164771 h 286181"/>
                <a:gd name="connsiteX9" fmla="*/ 147117 w 278075"/>
                <a:gd name="connsiteY9" fmla="*/ 241617 h 286181"/>
                <a:gd name="connsiteX10" fmla="*/ 48718 w 278075"/>
                <a:gd name="connsiteY10" fmla="*/ 123338 h 286181"/>
                <a:gd name="connsiteX11" fmla="*/ 230564 w 278075"/>
                <a:gd name="connsiteY11" fmla="*/ 123338 h 286181"/>
                <a:gd name="connsiteX12" fmla="*/ 142776 w 278075"/>
                <a:gd name="connsiteY12" fmla="*/ 44565 h 286181"/>
                <a:gd name="connsiteX13" fmla="*/ 48718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900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718" y="164771"/>
                  </a:lnTo>
                  <a:cubicBezTo>
                    <a:pt x="57882" y="213673"/>
                    <a:pt x="96712" y="241376"/>
                    <a:pt x="147117" y="241617"/>
                  </a:cubicBezTo>
                  <a:moveTo>
                    <a:pt x="48718" y="123338"/>
                  </a:moveTo>
                  <a:lnTo>
                    <a:pt x="230564" y="123338"/>
                  </a:lnTo>
                  <a:cubicBezTo>
                    <a:pt x="222364" y="69618"/>
                    <a:pt x="183535" y="44565"/>
                    <a:pt x="142776" y="44565"/>
                  </a:cubicBezTo>
                  <a:cubicBezTo>
                    <a:pt x="91647" y="44565"/>
                    <a:pt x="56194" y="76122"/>
                    <a:pt x="48718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6A848C9-C347-614B-832E-76CD8B904D82}"/>
                </a:ext>
              </a:extLst>
            </p:cNvPr>
            <p:cNvSpPr/>
            <p:nvPr/>
          </p:nvSpPr>
          <p:spPr>
            <a:xfrm>
              <a:off x="10243742" y="6132442"/>
              <a:ext cx="47270" cy="423009"/>
            </a:xfrm>
            <a:custGeom>
              <a:avLst/>
              <a:gdLst>
                <a:gd name="connsiteX0" fmla="*/ 0 w 47270"/>
                <a:gd name="connsiteY0" fmla="*/ 0 h 423009"/>
                <a:gd name="connsiteX1" fmla="*/ 47270 w 47270"/>
                <a:gd name="connsiteY1" fmla="*/ 0 h 423009"/>
                <a:gd name="connsiteX2" fmla="*/ 47270 w 47270"/>
                <a:gd name="connsiteY2" fmla="*/ 423010 h 423009"/>
                <a:gd name="connsiteX3" fmla="*/ 0 w 47270"/>
                <a:gd name="connsiteY3" fmla="*/ 423010 h 423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70" h="423009">
                  <a:moveTo>
                    <a:pt x="0" y="0"/>
                  </a:moveTo>
                  <a:lnTo>
                    <a:pt x="47270" y="0"/>
                  </a:lnTo>
                  <a:lnTo>
                    <a:pt x="47270" y="423010"/>
                  </a:lnTo>
                  <a:lnTo>
                    <a:pt x="0" y="42301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4925241-EFDD-AB4C-847A-E1A0A031EAD3}"/>
                </a:ext>
              </a:extLst>
            </p:cNvPr>
            <p:cNvSpPr/>
            <p:nvPr/>
          </p:nvSpPr>
          <p:spPr>
            <a:xfrm>
              <a:off x="1034817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2 w 287964"/>
                <a:gd name="connsiteY4" fmla="*/ 286182 h 286181"/>
                <a:gd name="connsiteX5" fmla="*/ 0 w 287964"/>
                <a:gd name="connsiteY5" fmla="*/ 143091 h 286181"/>
                <a:gd name="connsiteX6" fmla="*/ 137712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1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2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1982" y="0"/>
                    <a:pt x="137712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1" y="87685"/>
                    <a:pt x="47271" y="143091"/>
                  </a:cubicBezTo>
                  <a:cubicBezTo>
                    <a:pt x="47271" y="198497"/>
                    <a:pt x="89235" y="240412"/>
                    <a:pt x="143741" y="240412"/>
                  </a:cubicBezTo>
                  <a:cubicBezTo>
                    <a:pt x="198729" y="240412"/>
                    <a:pt x="240452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23D8737-849D-ED4F-8D9C-A45868613B4F}"/>
                </a:ext>
              </a:extLst>
            </p:cNvPr>
            <p:cNvSpPr/>
            <p:nvPr/>
          </p:nvSpPr>
          <p:spPr>
            <a:xfrm>
              <a:off x="10685094" y="6283723"/>
              <a:ext cx="393116" cy="271728"/>
            </a:xfrm>
            <a:custGeom>
              <a:avLst/>
              <a:gdLst>
                <a:gd name="connsiteX0" fmla="*/ 393117 w 393116"/>
                <a:gd name="connsiteY0" fmla="*/ 0 h 271728"/>
                <a:gd name="connsiteX1" fmla="*/ 308705 w 393116"/>
                <a:gd name="connsiteY1" fmla="*/ 271728 h 271728"/>
                <a:gd name="connsiteX2" fmla="*/ 260229 w 393116"/>
                <a:gd name="connsiteY2" fmla="*/ 271728 h 271728"/>
                <a:gd name="connsiteX3" fmla="*/ 196558 w 393116"/>
                <a:gd name="connsiteY3" fmla="*/ 70582 h 271728"/>
                <a:gd name="connsiteX4" fmla="*/ 132888 w 393116"/>
                <a:gd name="connsiteY4" fmla="*/ 271728 h 271728"/>
                <a:gd name="connsiteX5" fmla="*/ 84412 w 393116"/>
                <a:gd name="connsiteY5" fmla="*/ 271728 h 271728"/>
                <a:gd name="connsiteX6" fmla="*/ 0 w 393116"/>
                <a:gd name="connsiteY6" fmla="*/ 0 h 271728"/>
                <a:gd name="connsiteX7" fmla="*/ 49441 w 393116"/>
                <a:gd name="connsiteY7" fmla="*/ 0 h 271728"/>
                <a:gd name="connsiteX8" fmla="*/ 109494 w 393116"/>
                <a:gd name="connsiteY8" fmla="*/ 206446 h 271728"/>
                <a:gd name="connsiteX9" fmla="*/ 173647 w 393116"/>
                <a:gd name="connsiteY9" fmla="*/ 0 h 271728"/>
                <a:gd name="connsiteX10" fmla="*/ 219470 w 393116"/>
                <a:gd name="connsiteY10" fmla="*/ 0 h 271728"/>
                <a:gd name="connsiteX11" fmla="*/ 283623 w 393116"/>
                <a:gd name="connsiteY11" fmla="*/ 207169 h 271728"/>
                <a:gd name="connsiteX12" fmla="*/ 343435 w 393116"/>
                <a:gd name="connsiteY12" fmla="*/ 0 h 271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3116" h="271728">
                  <a:moveTo>
                    <a:pt x="393117" y="0"/>
                  </a:moveTo>
                  <a:lnTo>
                    <a:pt x="308705" y="271728"/>
                  </a:lnTo>
                  <a:lnTo>
                    <a:pt x="260229" y="271728"/>
                  </a:lnTo>
                  <a:lnTo>
                    <a:pt x="196558" y="70582"/>
                  </a:lnTo>
                  <a:lnTo>
                    <a:pt x="132888" y="271728"/>
                  </a:lnTo>
                  <a:lnTo>
                    <a:pt x="84412" y="271728"/>
                  </a:lnTo>
                  <a:lnTo>
                    <a:pt x="0" y="0"/>
                  </a:lnTo>
                  <a:lnTo>
                    <a:pt x="49441" y="0"/>
                  </a:lnTo>
                  <a:lnTo>
                    <a:pt x="109494" y="206446"/>
                  </a:lnTo>
                  <a:lnTo>
                    <a:pt x="173647" y="0"/>
                  </a:lnTo>
                  <a:lnTo>
                    <a:pt x="219470" y="0"/>
                  </a:lnTo>
                  <a:lnTo>
                    <a:pt x="283623" y="207169"/>
                  </a:lnTo>
                  <a:lnTo>
                    <a:pt x="343435" y="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59E01EF-0130-5A49-9A5C-23EAEF76BECD}"/>
                </a:ext>
              </a:extLst>
            </p:cNvPr>
            <p:cNvSpPr/>
            <p:nvPr/>
          </p:nvSpPr>
          <p:spPr>
            <a:xfrm>
              <a:off x="1110088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1 w 287964"/>
                <a:gd name="connsiteY4" fmla="*/ 286182 h 286181"/>
                <a:gd name="connsiteX5" fmla="*/ 0 w 287964"/>
                <a:gd name="connsiteY5" fmla="*/ 143091 h 286181"/>
                <a:gd name="connsiteX6" fmla="*/ 137711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0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1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2223" y="0"/>
                    <a:pt x="137711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0" y="87685"/>
                    <a:pt x="47270" y="143091"/>
                  </a:cubicBezTo>
                  <a:cubicBezTo>
                    <a:pt x="47270" y="198497"/>
                    <a:pt x="89235" y="240412"/>
                    <a:pt x="143741" y="240412"/>
                  </a:cubicBezTo>
                  <a:cubicBezTo>
                    <a:pt x="198729" y="240412"/>
                    <a:pt x="240694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F02163C-3778-774F-ACCF-60AC4B03CDD8}"/>
                </a:ext>
              </a:extLst>
            </p:cNvPr>
            <p:cNvSpPr/>
            <p:nvPr/>
          </p:nvSpPr>
          <p:spPr>
            <a:xfrm>
              <a:off x="11460716" y="6278664"/>
              <a:ext cx="132164" cy="276546"/>
            </a:xfrm>
            <a:custGeom>
              <a:avLst/>
              <a:gdLst>
                <a:gd name="connsiteX0" fmla="*/ 132164 w 132164"/>
                <a:gd name="connsiteY0" fmla="*/ 0 h 276546"/>
                <a:gd name="connsiteX1" fmla="*/ 132164 w 132164"/>
                <a:gd name="connsiteY1" fmla="*/ 49383 h 276546"/>
                <a:gd name="connsiteX2" fmla="*/ 47270 w 132164"/>
                <a:gd name="connsiteY2" fmla="*/ 132492 h 276546"/>
                <a:gd name="connsiteX3" fmla="*/ 47270 w 132164"/>
                <a:gd name="connsiteY3" fmla="*/ 276546 h 276546"/>
                <a:gd name="connsiteX4" fmla="*/ 0 w 132164"/>
                <a:gd name="connsiteY4" fmla="*/ 276546 h 276546"/>
                <a:gd name="connsiteX5" fmla="*/ 0 w 132164"/>
                <a:gd name="connsiteY5" fmla="*/ 5059 h 276546"/>
                <a:gd name="connsiteX6" fmla="*/ 47270 w 132164"/>
                <a:gd name="connsiteY6" fmla="*/ 5059 h 276546"/>
                <a:gd name="connsiteX7" fmla="*/ 47270 w 132164"/>
                <a:gd name="connsiteY7" fmla="*/ 50829 h 276546"/>
                <a:gd name="connsiteX8" fmla="*/ 132164 w 132164"/>
                <a:gd name="connsiteY8" fmla="*/ 0 h 27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164" h="276546">
                  <a:moveTo>
                    <a:pt x="132164" y="0"/>
                  </a:moveTo>
                  <a:lnTo>
                    <a:pt x="132164" y="49383"/>
                  </a:lnTo>
                  <a:cubicBezTo>
                    <a:pt x="91406" y="47697"/>
                    <a:pt x="47270" y="68414"/>
                    <a:pt x="47270" y="132492"/>
                  </a:cubicBezTo>
                  <a:lnTo>
                    <a:pt x="47270" y="276546"/>
                  </a:lnTo>
                  <a:lnTo>
                    <a:pt x="0" y="276546"/>
                  </a:lnTo>
                  <a:lnTo>
                    <a:pt x="0" y="5059"/>
                  </a:lnTo>
                  <a:lnTo>
                    <a:pt x="47270" y="5059"/>
                  </a:lnTo>
                  <a:lnTo>
                    <a:pt x="47270" y="50829"/>
                  </a:lnTo>
                  <a:cubicBezTo>
                    <a:pt x="64635" y="12767"/>
                    <a:pt x="97917" y="241"/>
                    <a:pt x="132164" y="0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0B0C25B7-C7BC-384E-9300-1821B09D1DDA}"/>
                </a:ext>
              </a:extLst>
            </p:cNvPr>
            <p:cNvSpPr/>
            <p:nvPr/>
          </p:nvSpPr>
          <p:spPr>
            <a:xfrm>
              <a:off x="11609280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235 w 278075"/>
                <a:gd name="connsiteY8" fmla="*/ 164771 h 286181"/>
                <a:gd name="connsiteX9" fmla="*/ 147117 w 278075"/>
                <a:gd name="connsiteY9" fmla="*/ 241617 h 286181"/>
                <a:gd name="connsiteX10" fmla="*/ 48476 w 278075"/>
                <a:gd name="connsiteY10" fmla="*/ 123338 h 286181"/>
                <a:gd name="connsiteX11" fmla="*/ 230323 w 278075"/>
                <a:gd name="connsiteY11" fmla="*/ 123338 h 286181"/>
                <a:gd name="connsiteX12" fmla="*/ 142776 w 278075"/>
                <a:gd name="connsiteY12" fmla="*/ 44565 h 286181"/>
                <a:gd name="connsiteX13" fmla="*/ 48476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899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235" y="164771"/>
                  </a:lnTo>
                  <a:cubicBezTo>
                    <a:pt x="57641" y="213673"/>
                    <a:pt x="96470" y="241376"/>
                    <a:pt x="147117" y="241617"/>
                  </a:cubicBezTo>
                  <a:moveTo>
                    <a:pt x="48476" y="123338"/>
                  </a:moveTo>
                  <a:lnTo>
                    <a:pt x="230323" y="123338"/>
                  </a:lnTo>
                  <a:cubicBezTo>
                    <a:pt x="222123" y="69618"/>
                    <a:pt x="183535" y="44565"/>
                    <a:pt x="142776" y="44565"/>
                  </a:cubicBezTo>
                  <a:cubicBezTo>
                    <a:pt x="91406" y="44565"/>
                    <a:pt x="56194" y="76122"/>
                    <a:pt x="48476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1D08B06-42F3-424A-BCDE-5DC085B535B2}"/>
                </a:ext>
              </a:extLst>
            </p:cNvPr>
            <p:cNvSpPr/>
            <p:nvPr/>
          </p:nvSpPr>
          <p:spPr>
            <a:xfrm>
              <a:off x="9566520" y="6132442"/>
              <a:ext cx="287964" cy="430236"/>
            </a:xfrm>
            <a:custGeom>
              <a:avLst/>
              <a:gdLst>
                <a:gd name="connsiteX0" fmla="*/ 287964 w 287964"/>
                <a:gd name="connsiteY0" fmla="*/ 0 h 430236"/>
                <a:gd name="connsiteX1" fmla="*/ 287964 w 287964"/>
                <a:gd name="connsiteY1" fmla="*/ 287145 h 430236"/>
                <a:gd name="connsiteX2" fmla="*/ 137711 w 287964"/>
                <a:gd name="connsiteY2" fmla="*/ 430236 h 430236"/>
                <a:gd name="connsiteX3" fmla="*/ 0 w 287964"/>
                <a:gd name="connsiteY3" fmla="*/ 287145 h 430236"/>
                <a:gd name="connsiteX4" fmla="*/ 137711 w 287964"/>
                <a:gd name="connsiteY4" fmla="*/ 144055 h 430236"/>
                <a:gd name="connsiteX5" fmla="*/ 240694 w 287964"/>
                <a:gd name="connsiteY5" fmla="*/ 197774 h 430236"/>
                <a:gd name="connsiteX6" fmla="*/ 240694 w 287964"/>
                <a:gd name="connsiteY6" fmla="*/ 0 h 430236"/>
                <a:gd name="connsiteX7" fmla="*/ 287964 w 287964"/>
                <a:gd name="connsiteY7" fmla="*/ 0 h 430236"/>
                <a:gd name="connsiteX8" fmla="*/ 240694 w 287964"/>
                <a:gd name="connsiteY8" fmla="*/ 287145 h 430236"/>
                <a:gd name="connsiteX9" fmla="*/ 143741 w 287964"/>
                <a:gd name="connsiteY9" fmla="*/ 189824 h 430236"/>
                <a:gd name="connsiteX10" fmla="*/ 47512 w 287964"/>
                <a:gd name="connsiteY10" fmla="*/ 287145 h 430236"/>
                <a:gd name="connsiteX11" fmla="*/ 143741 w 287964"/>
                <a:gd name="connsiteY11" fmla="*/ 384467 h 430236"/>
                <a:gd name="connsiteX12" fmla="*/ 240694 w 287964"/>
                <a:gd name="connsiteY12" fmla="*/ 287145 h 43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964" h="430236">
                  <a:moveTo>
                    <a:pt x="287964" y="0"/>
                  </a:moveTo>
                  <a:lnTo>
                    <a:pt x="287964" y="287145"/>
                  </a:lnTo>
                  <a:cubicBezTo>
                    <a:pt x="287964" y="345442"/>
                    <a:pt x="244070" y="430236"/>
                    <a:pt x="137711" y="430236"/>
                  </a:cubicBezTo>
                  <a:cubicBezTo>
                    <a:pt x="61982" y="430236"/>
                    <a:pt x="0" y="367604"/>
                    <a:pt x="0" y="287145"/>
                  </a:cubicBezTo>
                  <a:cubicBezTo>
                    <a:pt x="0" y="206687"/>
                    <a:pt x="61982" y="144055"/>
                    <a:pt x="137711" y="144055"/>
                  </a:cubicBezTo>
                  <a:cubicBezTo>
                    <a:pt x="184017" y="144055"/>
                    <a:pt x="218747" y="164771"/>
                    <a:pt x="240694" y="197774"/>
                  </a:cubicBezTo>
                  <a:lnTo>
                    <a:pt x="240694" y="0"/>
                  </a:lnTo>
                  <a:lnTo>
                    <a:pt x="287964" y="0"/>
                  </a:lnTo>
                  <a:close/>
                  <a:moveTo>
                    <a:pt x="240694" y="287145"/>
                  </a:moveTo>
                  <a:cubicBezTo>
                    <a:pt x="240694" y="231740"/>
                    <a:pt x="198729" y="189824"/>
                    <a:pt x="143741" y="189824"/>
                  </a:cubicBezTo>
                  <a:cubicBezTo>
                    <a:pt x="89235" y="189824"/>
                    <a:pt x="47512" y="231740"/>
                    <a:pt x="47512" y="287145"/>
                  </a:cubicBezTo>
                  <a:cubicBezTo>
                    <a:pt x="47512" y="342551"/>
                    <a:pt x="89476" y="384467"/>
                    <a:pt x="143741" y="384467"/>
                  </a:cubicBezTo>
                  <a:cubicBezTo>
                    <a:pt x="198729" y="384467"/>
                    <a:pt x="240694" y="342551"/>
                    <a:pt x="240694" y="287145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E99D6C1-767B-EC4C-85CB-A525B1D92B51}"/>
                </a:ext>
              </a:extLst>
            </p:cNvPr>
            <p:cNvSpPr/>
            <p:nvPr/>
          </p:nvSpPr>
          <p:spPr>
            <a:xfrm>
              <a:off x="9614031" y="6322266"/>
              <a:ext cx="193181" cy="194642"/>
            </a:xfrm>
            <a:custGeom>
              <a:avLst/>
              <a:gdLst>
                <a:gd name="connsiteX0" fmla="*/ 193182 w 193181"/>
                <a:gd name="connsiteY0" fmla="*/ 97321 h 194642"/>
                <a:gd name="connsiteX1" fmla="*/ 96229 w 193181"/>
                <a:gd name="connsiteY1" fmla="*/ 0 h 194642"/>
                <a:gd name="connsiteX2" fmla="*/ 0 w 193181"/>
                <a:gd name="connsiteY2" fmla="*/ 97321 h 194642"/>
                <a:gd name="connsiteX3" fmla="*/ 96229 w 193181"/>
                <a:gd name="connsiteY3" fmla="*/ 194642 h 194642"/>
                <a:gd name="connsiteX4" fmla="*/ 193182 w 193181"/>
                <a:gd name="connsiteY4" fmla="*/ 97321 h 19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181" h="194642">
                  <a:moveTo>
                    <a:pt x="193182" y="97321"/>
                  </a:moveTo>
                  <a:cubicBezTo>
                    <a:pt x="193182" y="41916"/>
                    <a:pt x="151217" y="0"/>
                    <a:pt x="96229" y="0"/>
                  </a:cubicBezTo>
                  <a:cubicBezTo>
                    <a:pt x="41723" y="0"/>
                    <a:pt x="0" y="41916"/>
                    <a:pt x="0" y="97321"/>
                  </a:cubicBezTo>
                  <a:cubicBezTo>
                    <a:pt x="0" y="152727"/>
                    <a:pt x="41965" y="194642"/>
                    <a:pt x="96229" y="194642"/>
                  </a:cubicBezTo>
                  <a:cubicBezTo>
                    <a:pt x="151217" y="194642"/>
                    <a:pt x="193182" y="152727"/>
                    <a:pt x="193182" y="97321"/>
                  </a:cubicBezTo>
                </a:path>
              </a:pathLst>
            </a:custGeom>
            <a:solidFill>
              <a:schemeClr val="bg2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847933-79A6-924E-81E3-4D421B9D7A6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3754" y="3966790"/>
            <a:ext cx="5013325" cy="1067867"/>
          </a:xfrm>
        </p:spPr>
        <p:txBody>
          <a:bodyPr lIns="0" tIns="0" rIns="0" bIns="0"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</a:t>
            </a:r>
            <a:r>
              <a:rPr lang="en-US" dirty="0"/>
              <a:t>subtitle </a:t>
            </a:r>
            <a:r>
              <a:rPr lang="en-GB" dirty="0"/>
              <a:t>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0047FE25-7749-D186-DFF5-444D2330A4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754" y="5491216"/>
            <a:ext cx="501332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bg1">
                    <a:alpha val="80218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latin typeface="Avenir Light" panose="020B0402020203020204" pitchFamily="34" charset="77"/>
              </a:defRPr>
            </a:lvl5pPr>
          </a:lstStyle>
          <a:p>
            <a:r>
              <a:rPr lang="en-US" sz="1200" i="0" u="none" strike="noStrike" dirty="0">
                <a:solidFill>
                  <a:schemeClr val="bg1">
                    <a:alpha val="80218"/>
                  </a:schemeClr>
                </a:solidFill>
                <a:effectLst/>
              </a:rPr>
              <a:t>The materials, including any images in this presentation, </a:t>
            </a:r>
            <a:br>
              <a:rPr lang="en-US" sz="1200" i="0" u="none" strike="noStrike" dirty="0">
                <a:solidFill>
                  <a:schemeClr val="bg1">
                    <a:alpha val="80218"/>
                  </a:schemeClr>
                </a:solidFill>
                <a:effectLst/>
              </a:rPr>
            </a:br>
            <a:r>
              <a:rPr lang="en-US" sz="1200" i="0" u="none" strike="noStrike" dirty="0">
                <a:solidFill>
                  <a:schemeClr val="bg1">
                    <a:alpha val="80218"/>
                  </a:schemeClr>
                </a:solidFill>
                <a:effectLst/>
              </a:rPr>
              <a:t>are protected under international copyright law.</a:t>
            </a:r>
          </a:p>
        </p:txBody>
      </p:sp>
    </p:spTree>
    <p:extLst>
      <p:ext uri="{BB962C8B-B14F-4D97-AF65-F5344CB8AC3E}">
        <p14:creationId xmlns:p14="http://schemas.microsoft.com/office/powerpoint/2010/main" val="41103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Ic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7BFDA769-0B85-B04C-9592-31F89B9AE1C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75378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586F6250-02CC-DE41-9599-5F34633E171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92886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E3077147-9CB6-A546-8E60-C625604C368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10394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4E8CAC60-C8EA-304F-B704-57761B753ED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427902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EB94FAF5-D530-5E46-9B1A-7124A25F553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45410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CBEF4D17-FA0D-A44C-8C23-33508595677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62918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6">
            <a:extLst>
              <a:ext uri="{FF2B5EF4-FFF2-40B4-BE49-F238E27FC236}">
                <a16:creationId xmlns:a16="http://schemas.microsoft.com/office/drawing/2014/main" id="{D49D5900-CE72-A44B-B773-B4BC36A9679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380425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6">
            <a:extLst>
              <a:ext uri="{FF2B5EF4-FFF2-40B4-BE49-F238E27FC236}">
                <a16:creationId xmlns:a16="http://schemas.microsoft.com/office/drawing/2014/main" id="{5DF576E0-478A-724A-A148-A5C92D53E65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490589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AC408BB-F543-784A-96E9-EDD0C56B9C1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808097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A2DC08F1-2EE2-DE4D-B9CC-1FFF9CDA70B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5605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F4B2732D-4FB1-7542-823F-CB668ECD57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443113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1AEEB39F-0F8E-F849-B56F-8B108511A22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0621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4BF5C357-16E9-6046-A833-22FB8F7EF2E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078129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9281B640-B4EC-F645-A52F-54111F4FEA7C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395636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8F7DC5C-1304-924C-808E-91B23B1947D5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490589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29D07868-94AD-494A-956B-26770919AF17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2808097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752846F8-ECD8-A543-97DB-330154C76F0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125605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903CF338-D40D-504C-A650-11B94FC2F6EF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443113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4F8418B-4F08-A440-8C8D-B69BD4F47CB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60621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E4F2806A-304E-1A40-977C-A547FB38798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078129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28734E88-5A69-4F4D-BC4C-4FFC4F12938E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9395636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00C1FFA4-DA34-F842-B764-82DB72B87FE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505800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44E0315F-CAE8-9145-8A59-43891AB031D1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823308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68222995-1AB0-9541-AC23-166C9F78201C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140816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4C87F0B5-D29B-F04A-84A9-814499A8284B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458324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4131C7D8-133C-FF4F-AD8A-FD7D0AFC3D59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775832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A7846C89-85EC-F446-80F1-13C40B7CEC3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093340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E75D72BA-FD0A-BB45-819E-8F50DE6E0A1D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410847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40" name="Graphic 36">
            <a:extLst>
              <a:ext uri="{FF2B5EF4-FFF2-40B4-BE49-F238E27FC236}">
                <a16:creationId xmlns:a16="http://schemas.microsoft.com/office/drawing/2014/main" id="{2A15EE88-5722-7240-BAEA-16C6E9299BED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0EDE11BC-516A-4340-B98E-59181D9D6BE4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375C44FC-AB6A-D741-8970-3C91ECD1EB6F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80F31AD8-9042-274F-9804-CAFD17AFD052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39" name="Footer Placeholder 4">
            <a:extLst>
              <a:ext uri="{FF2B5EF4-FFF2-40B4-BE49-F238E27FC236}">
                <a16:creationId xmlns:a16="http://schemas.microsoft.com/office/drawing/2014/main" id="{9716B7AA-2590-9849-A221-9E4FA2F9316D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281528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Icons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5404E741-ABD1-A748-9978-41D7EC74D0C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75378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78555FE-57B5-374C-B707-1713965B2A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92886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7F8961A4-BCAD-4D4C-9DB6-4D7E9B3FF43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10394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76A9E75D-0AC6-7641-A280-EEBCBD2A2A3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427902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9149DED7-C9DE-454E-BB16-6E99E447860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45410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6">
            <a:extLst>
              <a:ext uri="{FF2B5EF4-FFF2-40B4-BE49-F238E27FC236}">
                <a16:creationId xmlns:a16="http://schemas.microsoft.com/office/drawing/2014/main" id="{B7F919AA-2972-8947-8322-979A1AB9561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62918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6">
            <a:extLst>
              <a:ext uri="{FF2B5EF4-FFF2-40B4-BE49-F238E27FC236}">
                <a16:creationId xmlns:a16="http://schemas.microsoft.com/office/drawing/2014/main" id="{0F48A45C-B169-AE4C-AEE7-332D4547FC2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380425" y="1402701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79CAEC7-11D7-7246-828A-D88BB1F8EA1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490589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D1F412EB-2AC2-204C-B221-38F629ED761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808097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E066FB67-55BF-6C4C-8666-803D4E305EE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25605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86252146-32D6-BE43-8F65-CB867D66890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443113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DE7FB162-90D0-4742-9A40-4A996FF17E9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0621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B6BBE125-E235-484E-8214-27AD6E298E1B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078129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7E696E55-5030-6C41-84BC-AACFD2F46475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395636" y="2521337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0424C81A-789F-9240-94CD-AA8280E5C77A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490589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98BB00C5-7324-F747-956F-8D5E320BE6F7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2808097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43B7932B-C3F3-2743-9DF5-5BF27981895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125605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A1376703-38D6-6445-9CFD-580DC1D7D68F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443113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D9FB68C4-517A-7A49-94CC-5BB71F74284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760621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A059E0E6-451E-4945-83C6-E4AE2732281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078129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8FD5228A-BF01-8945-B6D1-7C45699A4365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9395636" y="3639973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16">
            <a:extLst>
              <a:ext uri="{FF2B5EF4-FFF2-40B4-BE49-F238E27FC236}">
                <a16:creationId xmlns:a16="http://schemas.microsoft.com/office/drawing/2014/main" id="{2AD458D2-4D10-C344-AE5B-643A7636A4BE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505800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16">
            <a:extLst>
              <a:ext uri="{FF2B5EF4-FFF2-40B4-BE49-F238E27FC236}">
                <a16:creationId xmlns:a16="http://schemas.microsoft.com/office/drawing/2014/main" id="{61B6E90E-5CC7-234A-A75A-A16821422197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823308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16">
            <a:extLst>
              <a:ext uri="{FF2B5EF4-FFF2-40B4-BE49-F238E27FC236}">
                <a16:creationId xmlns:a16="http://schemas.microsoft.com/office/drawing/2014/main" id="{490E5521-9FB5-3A41-B60B-17FCC717625D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140816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16">
            <a:extLst>
              <a:ext uri="{FF2B5EF4-FFF2-40B4-BE49-F238E27FC236}">
                <a16:creationId xmlns:a16="http://schemas.microsoft.com/office/drawing/2014/main" id="{3DF1DAD4-7E30-D34F-841E-86074A19C8AA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458324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16">
            <a:extLst>
              <a:ext uri="{FF2B5EF4-FFF2-40B4-BE49-F238E27FC236}">
                <a16:creationId xmlns:a16="http://schemas.microsoft.com/office/drawing/2014/main" id="{BB92F025-DFF3-9C4B-B7C0-2FA5CAB6111D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775832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16">
            <a:extLst>
              <a:ext uri="{FF2B5EF4-FFF2-40B4-BE49-F238E27FC236}">
                <a16:creationId xmlns:a16="http://schemas.microsoft.com/office/drawing/2014/main" id="{3F1E4A74-F971-784D-A905-8FB5D762CEAD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093340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Picture Placeholder 16">
            <a:extLst>
              <a:ext uri="{FF2B5EF4-FFF2-40B4-BE49-F238E27FC236}">
                <a16:creationId xmlns:a16="http://schemas.microsoft.com/office/drawing/2014/main" id="{3134AE4A-2971-1B41-B628-D9DE06C225ED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410847" y="4758609"/>
            <a:ext cx="868363" cy="868362"/>
          </a:xfrm>
          <a:noFill/>
        </p:spPr>
        <p:txBody>
          <a:bodyPr lIns="0" tIns="0" rIns="0" bIns="0">
            <a:norm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39" name="Graphic 17">
            <a:extLst>
              <a:ext uri="{FF2B5EF4-FFF2-40B4-BE49-F238E27FC236}">
                <a16:creationId xmlns:a16="http://schemas.microsoft.com/office/drawing/2014/main" id="{C5E4557C-A0BD-C845-A36B-973229BF224D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B97CABF-EE4F-8C44-BCF3-883A8E36CE24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DD529A4B-03E9-4D4C-A337-F5AF5EA0CD85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2B66797F-9F66-E844-930B-C7719915AEB2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43" name="Footer Placeholder 4">
            <a:extLst>
              <a:ext uri="{FF2B5EF4-FFF2-40B4-BE49-F238E27FC236}">
                <a16:creationId xmlns:a16="http://schemas.microsoft.com/office/drawing/2014/main" id="{9F53B7BA-EC91-A649-943C-5E42E71DD59D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</p:spTree>
    <p:extLst>
      <p:ext uri="{BB962C8B-B14F-4D97-AF65-F5344CB8AC3E}">
        <p14:creationId xmlns:p14="http://schemas.microsoft.com/office/powerpoint/2010/main" val="341252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65274" y="150903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BB5BDC-E8CB-104A-96C8-391B643EC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5274" y="185303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9E3B5E94-8F96-CE48-AD94-15CBCDE55A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65274" y="2359409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E423171E-B2C1-AF4A-84D6-01D55D9E5F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5274" y="2703416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2588210A-C9A9-B14A-81F9-D090790DD74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65274" y="3209978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B7128D18-7049-D248-A43A-C1194CBAD38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65274" y="3553985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5C0D8C43-D084-1044-8C10-CAD98AA42E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265274" y="4060356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02ADA6AC-4AA5-B14B-9104-D9BEED4645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65274" y="4404363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2C07E0E3-7F04-7649-8009-8624AEED9C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265274" y="495778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E12A44C9-DDDB-1D4E-9C64-326823B42D7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65274" y="530178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33" name="Text Placeholder 9">
            <a:extLst>
              <a:ext uri="{FF2B5EF4-FFF2-40B4-BE49-F238E27FC236}">
                <a16:creationId xmlns:a16="http://schemas.microsoft.com/office/drawing/2014/main" id="{780AC5E9-B9F5-D141-924D-A1EAA15A0DE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7057947" y="150903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18697F4C-0B0A-734E-8990-BC6E1F7B8C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57947" y="185303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B4B41A36-45A5-6A47-9752-F301A87D3F8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057947" y="2359409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C62C5448-908B-0240-A0B3-72C73E7380F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057947" y="2703416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56B0958F-AB6F-C446-8C7C-3A5F13221DD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057947" y="3209978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41B5A7D5-36E4-1242-BF33-4460432784D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057947" y="3553985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A33C6B76-9444-2643-A56E-E574114135F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057947" y="4060356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9">
            <a:extLst>
              <a:ext uri="{FF2B5EF4-FFF2-40B4-BE49-F238E27FC236}">
                <a16:creationId xmlns:a16="http://schemas.microsoft.com/office/drawing/2014/main" id="{BD0B6D00-07FD-7942-9B74-7DE4F529793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57947" y="4404363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9DE36CAE-E77B-2C4A-99E5-44DF52CEE4D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7057947" y="495778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82368FDF-874F-1D49-ABC3-69F81D5512A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057947" y="530178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grpSp>
        <p:nvGrpSpPr>
          <p:cNvPr id="28" name="Graphic 36">
            <a:extLst>
              <a:ext uri="{FF2B5EF4-FFF2-40B4-BE49-F238E27FC236}">
                <a16:creationId xmlns:a16="http://schemas.microsoft.com/office/drawing/2014/main" id="{529A0F83-EA06-A545-97B5-57C447E5EED6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21FEB0B7-C2DF-FB4B-A6D6-6F1176F3A7D6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962821E9-E393-3044-A2F9-F569DD065088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6F086F79-C3ED-FF4D-98A4-197F3682E994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45" name="Footer Placeholder 4">
            <a:extLst>
              <a:ext uri="{FF2B5EF4-FFF2-40B4-BE49-F238E27FC236}">
                <a16:creationId xmlns:a16="http://schemas.microsoft.com/office/drawing/2014/main" id="{F146F0E1-87D9-A04A-8229-3EEF72C4E259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DFBFBABE-6415-1443-9F0B-EE18345A561F}"/>
              </a:ext>
            </a:extLst>
          </p:cNvPr>
          <p:cNvSpPr>
            <a:spLocks noGrp="1" noChangeAspect="1"/>
          </p:cNvSpPr>
          <p:nvPr>
            <p:ph type="body" sz="quarter" idx="40" hasCustomPrompt="1"/>
          </p:nvPr>
        </p:nvSpPr>
        <p:spPr>
          <a:xfrm>
            <a:off x="433754" y="1410010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13:00</a:t>
            </a:r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40E975F4-0824-F942-AF53-9A8257F98F99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433754" y="2274856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13:30</a:t>
            </a:r>
            <a:endParaRPr lang="en-US" dirty="0"/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4E610E2F-A0E7-B948-A020-3C6639C662C1}"/>
              </a:ext>
            </a:extLst>
          </p:cNvPr>
          <p:cNvSpPr>
            <a:spLocks noGrp="1" noChangeAspect="1"/>
          </p:cNvSpPr>
          <p:nvPr>
            <p:ph type="body" sz="quarter" idx="42" hasCustomPrompt="1"/>
          </p:nvPr>
        </p:nvSpPr>
        <p:spPr>
          <a:xfrm>
            <a:off x="433754" y="3139702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14:00</a:t>
            </a:r>
            <a:endParaRPr lang="en-US" dirty="0"/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3CE5A86B-5872-C041-B0FC-797603654A62}"/>
              </a:ext>
            </a:extLst>
          </p:cNvPr>
          <p:cNvSpPr>
            <a:spLocks noGrp="1" noChangeAspect="1"/>
          </p:cNvSpPr>
          <p:nvPr>
            <p:ph type="body" sz="quarter" idx="43" hasCustomPrompt="1"/>
          </p:nvPr>
        </p:nvSpPr>
        <p:spPr>
          <a:xfrm>
            <a:off x="433754" y="4004548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14:30</a:t>
            </a:r>
            <a:endParaRPr lang="en-US" dirty="0"/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E9C9C9BA-2A6D-A143-B4B3-5C36202667B8}"/>
              </a:ext>
            </a:extLst>
          </p:cNvPr>
          <p:cNvSpPr>
            <a:spLocks noGrp="1" noChangeAspect="1"/>
          </p:cNvSpPr>
          <p:nvPr>
            <p:ph type="body" sz="quarter" idx="44" hasCustomPrompt="1"/>
          </p:nvPr>
        </p:nvSpPr>
        <p:spPr>
          <a:xfrm>
            <a:off x="433754" y="4869393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15:00</a:t>
            </a:r>
            <a:endParaRPr lang="en-US" dirty="0"/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77682CCF-95B3-7543-B6BF-8FB088E1400F}"/>
              </a:ext>
            </a:extLst>
          </p:cNvPr>
          <p:cNvSpPr>
            <a:spLocks noGrp="1" noChangeAspect="1"/>
          </p:cNvSpPr>
          <p:nvPr>
            <p:ph type="body" sz="quarter" idx="45" hasCustomPrompt="1"/>
          </p:nvPr>
        </p:nvSpPr>
        <p:spPr>
          <a:xfrm>
            <a:off x="6228189" y="1410010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15:30</a:t>
            </a:r>
            <a:endParaRPr lang="en-US" dirty="0"/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E96C77A7-3117-1C47-809C-8E55B541D7FA}"/>
              </a:ext>
            </a:extLst>
          </p:cNvPr>
          <p:cNvSpPr>
            <a:spLocks noGrp="1" noChangeAspect="1"/>
          </p:cNvSpPr>
          <p:nvPr>
            <p:ph type="body" sz="quarter" idx="46" hasCustomPrompt="1"/>
          </p:nvPr>
        </p:nvSpPr>
        <p:spPr>
          <a:xfrm>
            <a:off x="6228189" y="2274856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16:00</a:t>
            </a:r>
            <a:endParaRPr lang="en-US" dirty="0"/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EA3BD30D-BE63-E740-8A48-9172B73C1F6B}"/>
              </a:ext>
            </a:extLst>
          </p:cNvPr>
          <p:cNvSpPr>
            <a:spLocks noGrp="1" noChangeAspect="1"/>
          </p:cNvSpPr>
          <p:nvPr>
            <p:ph type="body" sz="quarter" idx="47" hasCustomPrompt="1"/>
          </p:nvPr>
        </p:nvSpPr>
        <p:spPr>
          <a:xfrm>
            <a:off x="6228189" y="3139702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16:30</a:t>
            </a:r>
            <a:endParaRPr lang="en-US" dirty="0"/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3A1BF7DE-3FDE-134D-92B3-D07ABEC144E7}"/>
              </a:ext>
            </a:extLst>
          </p:cNvPr>
          <p:cNvSpPr>
            <a:spLocks noGrp="1" noChangeAspect="1"/>
          </p:cNvSpPr>
          <p:nvPr>
            <p:ph type="body" sz="quarter" idx="48" hasCustomPrompt="1"/>
          </p:nvPr>
        </p:nvSpPr>
        <p:spPr>
          <a:xfrm>
            <a:off x="6228189" y="4004548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17:00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E83D9B55-A3BA-764F-AFDC-67CCD2980422}"/>
              </a:ext>
            </a:extLst>
          </p:cNvPr>
          <p:cNvSpPr>
            <a:spLocks noGrp="1" noChangeAspect="1"/>
          </p:cNvSpPr>
          <p:nvPr>
            <p:ph type="body" sz="quarter" idx="49" hasCustomPrompt="1"/>
          </p:nvPr>
        </p:nvSpPr>
        <p:spPr>
          <a:xfrm>
            <a:off x="6228189" y="4869393"/>
            <a:ext cx="712800" cy="712800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17:30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0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65274" y="150903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BB5BDC-E8CB-104A-96C8-391B643EC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5274" y="185303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9E3B5E94-8F96-CE48-AD94-15CBCDE55A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65274" y="2359409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E423171E-B2C1-AF4A-84D6-01D55D9E5F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5274" y="2703416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Avenir Next" panose="020B0503020202020204" pitchFamily="34" charset="0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2588210A-C9A9-B14A-81F9-D090790DD74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65274" y="3209978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B7128D18-7049-D248-A43A-C1194CBAD38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65274" y="3553985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j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5C0D8C43-D084-1044-8C10-CAD98AA42E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265274" y="4060356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02ADA6AC-4AA5-B14B-9104-D9BEED4645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65274" y="4404363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2C07E0E3-7F04-7649-8009-8624AEED9C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265274" y="495778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E12A44C9-DDDB-1D4E-9C64-326823B42D7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65274" y="530178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bg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grpSp>
        <p:nvGrpSpPr>
          <p:cNvPr id="24" name="Graphic 17">
            <a:extLst>
              <a:ext uri="{FF2B5EF4-FFF2-40B4-BE49-F238E27FC236}">
                <a16:creationId xmlns:a16="http://schemas.microsoft.com/office/drawing/2014/main" id="{EA4DC645-D233-4F4A-A28D-B57703688213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FA08A8A6-4FF1-4087-8745-6EF917EDD689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FFFFFF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A167182C-BD06-4742-9DE1-AEE0E83FF7B8}"/>
                </a:ext>
              </a:extLst>
            </p:cNvPr>
            <p:cNvSpPr/>
            <p:nvPr/>
          </p:nvSpPr>
          <p:spPr>
            <a:xfrm>
              <a:off x="11655088" y="6323077"/>
              <a:ext cx="194868" cy="195586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1DEF816A-169D-DA42-A158-18E16A8D5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6782" y="3751738"/>
            <a:ext cx="4725218" cy="18938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5777E0E-5815-994D-B2E2-457EC0375C59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bg1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2DDD71BF-402C-004C-94BE-817AB9FF17B5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we commit. we deliver.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B12A3399-4022-7442-B571-026A8DFA3DE0}"/>
              </a:ext>
            </a:extLst>
          </p:cNvPr>
          <p:cNvSpPr>
            <a:spLocks noGrp="1" noChangeAspect="1"/>
          </p:cNvSpPr>
          <p:nvPr>
            <p:ph type="body" sz="quarter" idx="30" hasCustomPrompt="1"/>
          </p:nvPr>
        </p:nvSpPr>
        <p:spPr>
          <a:xfrm>
            <a:off x="433754" y="1410010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</a:t>
            </a:r>
            <a:endParaRPr lang="en-US" dirty="0"/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5D0087E4-EA47-304C-B134-F5298E0354E7}"/>
              </a:ext>
            </a:extLst>
          </p:cNvPr>
          <p:cNvSpPr>
            <a:spLocks noGrp="1" noChangeAspect="1"/>
          </p:cNvSpPr>
          <p:nvPr>
            <p:ph type="body" sz="quarter" idx="31" hasCustomPrompt="1"/>
          </p:nvPr>
        </p:nvSpPr>
        <p:spPr>
          <a:xfrm>
            <a:off x="433754" y="2274856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</a:t>
            </a:r>
            <a:endParaRPr lang="en-US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591C8988-6F4A-F242-9C68-EA3502A42543}"/>
              </a:ext>
            </a:extLst>
          </p:cNvPr>
          <p:cNvSpPr>
            <a:spLocks noGrp="1" noChangeAspect="1"/>
          </p:cNvSpPr>
          <p:nvPr>
            <p:ph type="body" sz="quarter" idx="32" hasCustomPrompt="1"/>
          </p:nvPr>
        </p:nvSpPr>
        <p:spPr>
          <a:xfrm>
            <a:off x="433754" y="3139702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3</a:t>
            </a:r>
            <a:endParaRPr lang="en-US" dirty="0"/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087584D3-373D-3D4B-9754-5C39D102230C}"/>
              </a:ext>
            </a:extLst>
          </p:cNvPr>
          <p:cNvSpPr>
            <a:spLocks noGrp="1" noChangeAspect="1"/>
          </p:cNvSpPr>
          <p:nvPr>
            <p:ph type="body" sz="quarter" idx="33" hasCustomPrompt="1"/>
          </p:nvPr>
        </p:nvSpPr>
        <p:spPr>
          <a:xfrm>
            <a:off x="433754" y="4004548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4</a:t>
            </a:r>
            <a:endParaRPr lang="en-US" dirty="0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4C5DD520-7ABC-B848-96A8-FF6895527163}"/>
              </a:ext>
            </a:extLst>
          </p:cNvPr>
          <p:cNvSpPr>
            <a:spLocks noGrp="1" noChangeAspect="1"/>
          </p:cNvSpPr>
          <p:nvPr>
            <p:ph type="body" sz="quarter" idx="34" hasCustomPrompt="1"/>
          </p:nvPr>
        </p:nvSpPr>
        <p:spPr>
          <a:xfrm>
            <a:off x="433754" y="4869393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2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EAD9949-42AE-0E43-BDB0-437EAD35A3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754" y="360609"/>
            <a:ext cx="10234246" cy="1022713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90000"/>
              </a:lnSpc>
              <a:defRPr sz="4000" b="0" i="0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D76A9D1-7996-FB4E-AD88-AF662C8F51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65274" y="150903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BB5BDC-E8CB-104A-96C8-391B643EC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5274" y="185303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9E3B5E94-8F96-CE48-AD94-15CBCDE55A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65274" y="2359409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E423171E-B2C1-AF4A-84D6-01D55D9E5F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5274" y="2703416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Avenir Next" panose="020B0503020202020204" pitchFamily="34" charset="0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2588210A-C9A9-B14A-81F9-D090790DD74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65274" y="3209978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B7128D18-7049-D248-A43A-C1194CBAD38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65274" y="3553985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j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5C0D8C43-D084-1044-8C10-CAD98AA42E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265274" y="4060356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02ADA6AC-4AA5-B14B-9104-D9BEED4645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65274" y="4404363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2C07E0E3-7F04-7649-8009-8624AEED9C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265274" y="4957781"/>
            <a:ext cx="4725218" cy="36720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2000" b="1" i="0">
                <a:solidFill>
                  <a:schemeClr val="tx2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1000"/>
              </a:spcAft>
              <a:buNone/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bg1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E12A44C9-DDDB-1D4E-9C64-326823B42D7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65274" y="5301788"/>
            <a:ext cx="4725218" cy="324699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500"/>
              </a:spcAft>
              <a:buNone/>
              <a:defRPr sz="1400" b="0" i="0">
                <a:solidFill>
                  <a:schemeClr val="tx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500"/>
              </a:spcAft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2000" b="0" i="0">
                <a:solidFill>
                  <a:schemeClr val="bg1"/>
                </a:solidFill>
                <a:latin typeface="Avenir Light" panose="020B0402020203020204" pitchFamily="34" charset="77"/>
              </a:defRPr>
            </a:lvl3pPr>
            <a:lvl4pPr marL="0" indent="0">
              <a:spcBef>
                <a:spcPts val="0"/>
              </a:spcBef>
              <a:spcAft>
                <a:spcPts val="1000"/>
              </a:spcAft>
              <a:buFontTx/>
              <a:buNone/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4pPr>
            <a:lvl5pPr marL="180000" indent="-180000">
              <a:spcBef>
                <a:spcPts val="0"/>
              </a:spcBef>
              <a:spcAft>
                <a:spcPts val="1000"/>
              </a:spcAft>
              <a:buClr>
                <a:schemeClr val="tx2"/>
              </a:buClr>
              <a:defRPr sz="1400" b="0" i="0">
                <a:solidFill>
                  <a:schemeClr val="bg1"/>
                </a:solidFill>
                <a:latin typeface="Avenir Light" panose="020B0402020203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US" dirty="0"/>
          </a:p>
        </p:txBody>
      </p:sp>
      <p:grpSp>
        <p:nvGrpSpPr>
          <p:cNvPr id="17" name="Graphic 36">
            <a:extLst>
              <a:ext uri="{FF2B5EF4-FFF2-40B4-BE49-F238E27FC236}">
                <a16:creationId xmlns:a16="http://schemas.microsoft.com/office/drawing/2014/main" id="{1635C3BC-5860-B748-AC59-529173727C9A}"/>
              </a:ext>
            </a:extLst>
          </p:cNvPr>
          <p:cNvGrpSpPr/>
          <p:nvPr userDrawn="1"/>
        </p:nvGrpSpPr>
        <p:grpSpPr>
          <a:xfrm>
            <a:off x="11607408" y="6132443"/>
            <a:ext cx="290229" cy="432023"/>
            <a:chOff x="11607408" y="6132443"/>
            <a:chExt cx="290229" cy="432023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2F67F1B-8613-A845-A58B-EDE701489A5B}"/>
                </a:ext>
              </a:extLst>
            </p:cNvPr>
            <p:cNvSpPr/>
            <p:nvPr/>
          </p:nvSpPr>
          <p:spPr>
            <a:xfrm>
              <a:off x="11645345" y="6313298"/>
              <a:ext cx="214355" cy="215145"/>
            </a:xfrm>
            <a:custGeom>
              <a:avLst/>
              <a:gdLst>
                <a:gd name="connsiteX0" fmla="*/ 194868 w 194868"/>
                <a:gd name="connsiteY0" fmla="*/ 97793 h 195586"/>
                <a:gd name="connsiteX1" fmla="*/ 97227 w 194868"/>
                <a:gd name="connsiteY1" fmla="*/ 0 h 195586"/>
                <a:gd name="connsiteX2" fmla="*/ 0 w 194868"/>
                <a:gd name="connsiteY2" fmla="*/ 97793 h 195586"/>
                <a:gd name="connsiteX3" fmla="*/ 97019 w 194868"/>
                <a:gd name="connsiteY3" fmla="*/ 195586 h 195586"/>
                <a:gd name="connsiteX4" fmla="*/ 194868 w 194868"/>
                <a:gd name="connsiteY4" fmla="*/ 97793 h 195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68" h="195586">
                  <a:moveTo>
                    <a:pt x="194868" y="97793"/>
                  </a:moveTo>
                  <a:cubicBezTo>
                    <a:pt x="194868" y="42088"/>
                    <a:pt x="152578" y="0"/>
                    <a:pt x="97227" y="0"/>
                  </a:cubicBezTo>
                  <a:cubicBezTo>
                    <a:pt x="42291" y="0"/>
                    <a:pt x="0" y="42088"/>
                    <a:pt x="0" y="97793"/>
                  </a:cubicBezTo>
                  <a:cubicBezTo>
                    <a:pt x="0" y="153498"/>
                    <a:pt x="42291" y="195586"/>
                    <a:pt x="97019" y="195586"/>
                  </a:cubicBezTo>
                  <a:cubicBezTo>
                    <a:pt x="152578" y="195586"/>
                    <a:pt x="194661" y="153498"/>
                    <a:pt x="194868" y="97793"/>
                  </a:cubicBezTo>
                </a:path>
              </a:pathLst>
            </a:custGeom>
            <a:solidFill>
              <a:schemeClr val="bg2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6876FE7-1F75-8A42-82C7-8B6E11DB81B1}"/>
                </a:ext>
              </a:extLst>
            </p:cNvPr>
            <p:cNvSpPr/>
            <p:nvPr/>
          </p:nvSpPr>
          <p:spPr>
            <a:xfrm>
              <a:off x="11607408" y="6132443"/>
              <a:ext cx="290229" cy="432023"/>
            </a:xfrm>
            <a:custGeom>
              <a:avLst/>
              <a:gdLst>
                <a:gd name="connsiteX0" fmla="*/ 290229 w 290229"/>
                <a:gd name="connsiteY0" fmla="*/ 0 h 432023"/>
                <a:gd name="connsiteX1" fmla="*/ 290229 w 290229"/>
                <a:gd name="connsiteY1" fmla="*/ 288428 h 432023"/>
                <a:gd name="connsiteX2" fmla="*/ 138895 w 290229"/>
                <a:gd name="connsiteY2" fmla="*/ 432023 h 432023"/>
                <a:gd name="connsiteX3" fmla="*/ 0 w 290229"/>
                <a:gd name="connsiteY3" fmla="*/ 288428 h 432023"/>
                <a:gd name="connsiteX4" fmla="*/ 138895 w 290229"/>
                <a:gd name="connsiteY4" fmla="*/ 144833 h 432023"/>
                <a:gd name="connsiteX5" fmla="*/ 242549 w 290229"/>
                <a:gd name="connsiteY5" fmla="*/ 198888 h 432023"/>
                <a:gd name="connsiteX6" fmla="*/ 242549 w 290229"/>
                <a:gd name="connsiteY6" fmla="*/ 0 h 432023"/>
                <a:gd name="connsiteX7" fmla="*/ 290229 w 290229"/>
                <a:gd name="connsiteY7" fmla="*/ 0 h 432023"/>
                <a:gd name="connsiteX8" fmla="*/ 242549 w 290229"/>
                <a:gd name="connsiteY8" fmla="*/ 288428 h 432023"/>
                <a:gd name="connsiteX9" fmla="*/ 144907 w 290229"/>
                <a:gd name="connsiteY9" fmla="*/ 190635 h 432023"/>
                <a:gd name="connsiteX10" fmla="*/ 47680 w 290229"/>
                <a:gd name="connsiteY10" fmla="*/ 288428 h 432023"/>
                <a:gd name="connsiteX11" fmla="*/ 144700 w 290229"/>
                <a:gd name="connsiteY11" fmla="*/ 386221 h 432023"/>
                <a:gd name="connsiteX12" fmla="*/ 242549 w 290229"/>
                <a:gd name="connsiteY12" fmla="*/ 288428 h 43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229" h="432023">
                  <a:moveTo>
                    <a:pt x="290229" y="0"/>
                  </a:moveTo>
                  <a:lnTo>
                    <a:pt x="290229" y="288428"/>
                  </a:lnTo>
                  <a:cubicBezTo>
                    <a:pt x="290229" y="347022"/>
                    <a:pt x="246073" y="432023"/>
                    <a:pt x="138895" y="432023"/>
                  </a:cubicBezTo>
                  <a:cubicBezTo>
                    <a:pt x="62607" y="432023"/>
                    <a:pt x="0" y="369304"/>
                    <a:pt x="0" y="288428"/>
                  </a:cubicBezTo>
                  <a:cubicBezTo>
                    <a:pt x="0" y="207553"/>
                    <a:pt x="62607" y="144833"/>
                    <a:pt x="138895" y="144833"/>
                  </a:cubicBezTo>
                  <a:cubicBezTo>
                    <a:pt x="185539" y="144833"/>
                    <a:pt x="220574" y="165671"/>
                    <a:pt x="242549" y="198888"/>
                  </a:cubicBezTo>
                  <a:lnTo>
                    <a:pt x="242549" y="0"/>
                  </a:lnTo>
                  <a:lnTo>
                    <a:pt x="290229" y="0"/>
                  </a:lnTo>
                  <a:close/>
                  <a:moveTo>
                    <a:pt x="242549" y="288428"/>
                  </a:moveTo>
                  <a:cubicBezTo>
                    <a:pt x="242549" y="232723"/>
                    <a:pt x="200258" y="190635"/>
                    <a:pt x="144907" y="190635"/>
                  </a:cubicBezTo>
                  <a:cubicBezTo>
                    <a:pt x="89971" y="190635"/>
                    <a:pt x="47680" y="232723"/>
                    <a:pt x="47680" y="288428"/>
                  </a:cubicBezTo>
                  <a:cubicBezTo>
                    <a:pt x="47680" y="344133"/>
                    <a:pt x="89971" y="386221"/>
                    <a:pt x="144700" y="386221"/>
                  </a:cubicBezTo>
                  <a:cubicBezTo>
                    <a:pt x="200258" y="386221"/>
                    <a:pt x="242341" y="344133"/>
                    <a:pt x="242549" y="288428"/>
                  </a:cubicBezTo>
                </a:path>
              </a:pathLst>
            </a:custGeom>
            <a:solidFill>
              <a:srgbClr val="3B3836"/>
            </a:solidFill>
            <a:ln w="204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19CAC955-60F9-DC43-8820-7FE856648A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66783" y="3751738"/>
            <a:ext cx="4725216" cy="18938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AEB0241-483B-5D42-955C-F756AA4CC7DE}"/>
              </a:ext>
            </a:extLst>
          </p:cNvPr>
          <p:cNvSpPr txBox="1"/>
          <p:nvPr userDrawn="1"/>
        </p:nvSpPr>
        <p:spPr>
          <a:xfrm>
            <a:off x="433755" y="6218083"/>
            <a:ext cx="231992" cy="363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17A898-970D-3041-86C6-F4A15857945A}" type="slidenum">
              <a:rPr lang="en-US" sz="800" smtClean="0">
                <a:solidFill>
                  <a:schemeClr val="tx2"/>
                </a:solidFill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dirty="0">
              <a:solidFill>
                <a:schemeClr val="tx2"/>
              </a:solidFill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F89A1FFE-1660-2542-B4F0-8AAEB5E1BFD7}"/>
              </a:ext>
            </a:extLst>
          </p:cNvPr>
          <p:cNvSpPr txBox="1">
            <a:spLocks/>
          </p:cNvSpPr>
          <p:nvPr userDrawn="1"/>
        </p:nvSpPr>
        <p:spPr>
          <a:xfrm>
            <a:off x="694800" y="6195600"/>
            <a:ext cx="2887306" cy="367200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commit. we deliver.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C11E026F-3F9F-F54B-8824-E5B9C850A30B}"/>
              </a:ext>
            </a:extLst>
          </p:cNvPr>
          <p:cNvSpPr>
            <a:spLocks noGrp="1" noChangeAspect="1"/>
          </p:cNvSpPr>
          <p:nvPr>
            <p:ph type="body" sz="quarter" idx="30" hasCustomPrompt="1"/>
          </p:nvPr>
        </p:nvSpPr>
        <p:spPr>
          <a:xfrm>
            <a:off x="433754" y="1410010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</a:t>
            </a:r>
            <a:endParaRPr lang="en-US" dirty="0"/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0BA0C0BD-9777-9F4B-8B95-8D565094ABFB}"/>
              </a:ext>
            </a:extLst>
          </p:cNvPr>
          <p:cNvSpPr>
            <a:spLocks noGrp="1" noChangeAspect="1"/>
          </p:cNvSpPr>
          <p:nvPr>
            <p:ph type="body" sz="quarter" idx="31" hasCustomPrompt="1"/>
          </p:nvPr>
        </p:nvSpPr>
        <p:spPr>
          <a:xfrm>
            <a:off x="433754" y="2274856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</a:t>
            </a:r>
            <a:endParaRPr lang="en-US" dirty="0"/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959C7E14-F5E8-9F40-BE23-54214BD5CBD2}"/>
              </a:ext>
            </a:extLst>
          </p:cNvPr>
          <p:cNvSpPr>
            <a:spLocks noGrp="1" noChangeAspect="1"/>
          </p:cNvSpPr>
          <p:nvPr>
            <p:ph type="body" sz="quarter" idx="32" hasCustomPrompt="1"/>
          </p:nvPr>
        </p:nvSpPr>
        <p:spPr>
          <a:xfrm>
            <a:off x="433754" y="3139702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3</a:t>
            </a:r>
            <a:endParaRPr lang="en-US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12BEA92B-78DD-C34B-A829-201D5BB3E64E}"/>
              </a:ext>
            </a:extLst>
          </p:cNvPr>
          <p:cNvSpPr>
            <a:spLocks noGrp="1" noChangeAspect="1"/>
          </p:cNvSpPr>
          <p:nvPr>
            <p:ph type="body" sz="quarter" idx="33" hasCustomPrompt="1"/>
          </p:nvPr>
        </p:nvSpPr>
        <p:spPr>
          <a:xfrm>
            <a:off x="433754" y="4004548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4</a:t>
            </a:r>
            <a:endParaRPr lang="en-US" dirty="0"/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D8133B9F-D837-C949-AAEB-F87814ACB2CA}"/>
              </a:ext>
            </a:extLst>
          </p:cNvPr>
          <p:cNvSpPr>
            <a:spLocks noGrp="1" noChangeAspect="1"/>
          </p:cNvSpPr>
          <p:nvPr>
            <p:ph type="body" sz="quarter" idx="34" hasCustomPrompt="1"/>
          </p:nvPr>
        </p:nvSpPr>
        <p:spPr>
          <a:xfrm>
            <a:off x="433754" y="4869393"/>
            <a:ext cx="712800" cy="712800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/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90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B20BC1-7F33-0D49-BF42-A05261E3F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D79E7-5DB4-7140-A69D-97EF6CE08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2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88" r:id="rId3"/>
    <p:sldLayoutId id="2147483689" r:id="rId4"/>
    <p:sldLayoutId id="2147483690" r:id="rId5"/>
    <p:sldLayoutId id="2147483666" r:id="rId6"/>
    <p:sldLayoutId id="2147483667" r:id="rId7"/>
    <p:sldLayoutId id="2147483700" r:id="rId8"/>
    <p:sldLayoutId id="2147483712" r:id="rId9"/>
    <p:sldLayoutId id="2147483649" r:id="rId10"/>
    <p:sldLayoutId id="2147483718" r:id="rId11"/>
    <p:sldLayoutId id="2147483711" r:id="rId12"/>
    <p:sldLayoutId id="2147483707" r:id="rId13"/>
    <p:sldLayoutId id="2147483680" r:id="rId14"/>
    <p:sldLayoutId id="2147483708" r:id="rId15"/>
    <p:sldLayoutId id="2147483709" r:id="rId16"/>
    <p:sldLayoutId id="2147483710" r:id="rId17"/>
    <p:sldLayoutId id="2147483715" r:id="rId18"/>
    <p:sldLayoutId id="2147483716" r:id="rId19"/>
    <p:sldLayoutId id="2147483717" r:id="rId20"/>
    <p:sldLayoutId id="2147483713" r:id="rId21"/>
    <p:sldLayoutId id="2147483714" r:id="rId22"/>
    <p:sldLayoutId id="2147483650" r:id="rId23"/>
    <p:sldLayoutId id="2147483652" r:id="rId24"/>
    <p:sldLayoutId id="2147483695" r:id="rId25"/>
    <p:sldLayoutId id="2147483696" r:id="rId26"/>
    <p:sldLayoutId id="2147483676" r:id="rId27"/>
    <p:sldLayoutId id="2147483719" r:id="rId28"/>
    <p:sldLayoutId id="2147483724" r:id="rId29"/>
    <p:sldLayoutId id="2147483683" r:id="rId30"/>
    <p:sldLayoutId id="2147483720" r:id="rId31"/>
    <p:sldLayoutId id="2147483698" r:id="rId32"/>
    <p:sldLayoutId id="2147483651" r:id="rId33"/>
    <p:sldLayoutId id="2147483704" r:id="rId34"/>
    <p:sldLayoutId id="2147483669" r:id="rId35"/>
    <p:sldLayoutId id="2147483694" r:id="rId36"/>
    <p:sldLayoutId id="2147483705" r:id="rId37"/>
    <p:sldLayoutId id="2147483671" r:id="rId38"/>
    <p:sldLayoutId id="2147483678" r:id="rId39"/>
    <p:sldLayoutId id="2147483697" r:id="rId40"/>
    <p:sldLayoutId id="2147483654" r:id="rId41"/>
    <p:sldLayoutId id="2147483672" r:id="rId42"/>
    <p:sldLayoutId id="2147483673" r:id="rId43"/>
    <p:sldLayoutId id="2147483677" r:id="rId44"/>
    <p:sldLayoutId id="2147483679" r:id="rId45"/>
    <p:sldLayoutId id="2147483668" r:id="rId46"/>
    <p:sldLayoutId id="2147483659" r:id="rId47"/>
    <p:sldLayoutId id="2147483721" r:id="rId48"/>
    <p:sldLayoutId id="2147483722" r:id="rId49"/>
    <p:sldLayoutId id="2147483682" r:id="rId50"/>
    <p:sldLayoutId id="2147483658" r:id="rId51"/>
    <p:sldLayoutId id="2147483661" r:id="rId52"/>
    <p:sldLayoutId id="2147483681" r:id="rId53"/>
    <p:sldLayoutId id="2147483660" r:id="rId54"/>
    <p:sldLayoutId id="2147483723" r:id="rId55"/>
    <p:sldLayoutId id="2147483655" r:id="rId56"/>
    <p:sldLayoutId id="2147483692" r:id="rId57"/>
    <p:sldLayoutId id="2147483665" r:id="rId58"/>
    <p:sldLayoutId id="2147483656" r:id="rId59"/>
    <p:sldLayoutId id="2147483686" r:id="rId60"/>
    <p:sldLayoutId id="2147483664" r:id="rId61"/>
    <p:sldLayoutId id="2147483685" r:id="rId62"/>
    <p:sldLayoutId id="2147483674" r:id="rId63"/>
    <p:sldLayoutId id="2147483675" r:id="rId6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Clr>
          <a:schemeClr val="tx2"/>
        </a:buClr>
        <a:buFont typeface="Arial" panose="020B0604020202020204" pitchFamily="34" charset="0"/>
        <a:buNone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750"/>
        </a:spcAft>
        <a:buClr>
          <a:schemeClr val="tx2"/>
        </a:buClr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90000"/>
        </a:lnSpc>
        <a:spcBef>
          <a:spcPts val="0"/>
        </a:spcBef>
        <a:spcAft>
          <a:spcPts val="500"/>
        </a:spcAft>
        <a:buClr>
          <a:schemeClr val="tx1"/>
        </a:buClr>
        <a:buFont typeface="System Font Regular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540000" indent="0" algn="l" defTabSz="914400" rtl="0" eaLnBrk="1" latinLnBrk="0" hangingPunct="1">
        <a:lnSpc>
          <a:spcPct val="90000"/>
        </a:lnSpc>
        <a:spcBef>
          <a:spcPts val="0"/>
        </a:spcBef>
        <a:spcAft>
          <a:spcPts val="500"/>
        </a:spcAft>
        <a:buClr>
          <a:schemeClr val="tx1"/>
        </a:buClr>
        <a:buFont typeface="System Font Regular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76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Placeholder 35">
            <a:extLst>
              <a:ext uri="{FF2B5EF4-FFF2-40B4-BE49-F238E27FC236}">
                <a16:creationId xmlns:a16="http://schemas.microsoft.com/office/drawing/2014/main" id="{7E62C015-32AF-3012-5726-C39FE932B0AA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2" b="12"/>
          <a:stretch/>
        </p:blipFill>
        <p:spPr/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32DC9D0D-6C95-DF42-B246-3EA212DCA7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Snapshot – 5 April 2025</a:t>
            </a:r>
          </a:p>
          <a:p>
            <a:endParaRPr lang="en-BE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45629E-CE28-2F46-B2F6-2319401817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Delaware Gender Pay Gap Report</a:t>
            </a:r>
            <a:endParaRPr lang="en-BE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9142E9-9B8E-3FB1-3ECC-5E58C717663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fld id="{77E35FBE-5CBD-7743-87E5-E70D73022C03}" type="datetimeyyyy">
              <a:rPr lang="en-US" smtClean="0">
                <a:solidFill>
                  <a:schemeClr val="tx1">
                    <a:alpha val="80000"/>
                  </a:schemeClr>
                </a:solidFill>
              </a:rPr>
              <a:t>2026</a:t>
            </a:fld>
            <a:r>
              <a:rPr lang="en-GB" dirty="0">
                <a:solidFill>
                  <a:schemeClr val="tx1">
                    <a:alpha val="80000"/>
                  </a:schemeClr>
                </a:solidFill>
              </a:rPr>
              <a:t> © delaware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8C7D3D-0F59-A2F5-AC83-94982E704211}"/>
              </a:ext>
            </a:extLst>
          </p:cNvPr>
          <p:cNvSpPr/>
          <p:nvPr/>
        </p:nvSpPr>
        <p:spPr>
          <a:xfrm>
            <a:off x="4833257" y="4611189"/>
            <a:ext cx="7358743" cy="2246811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0"/>
                </a:schemeClr>
              </a:gs>
              <a:gs pos="61000">
                <a:schemeClr val="bg1">
                  <a:alpha val="0"/>
                  <a:lumMod val="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aphic 12">
            <a:extLst>
              <a:ext uri="{FF2B5EF4-FFF2-40B4-BE49-F238E27FC236}">
                <a16:creationId xmlns:a16="http://schemas.microsoft.com/office/drawing/2014/main" id="{81011168-5A44-B521-DF89-8E63149E0F79}"/>
              </a:ext>
            </a:extLst>
          </p:cNvPr>
          <p:cNvGrpSpPr/>
          <p:nvPr/>
        </p:nvGrpSpPr>
        <p:grpSpPr>
          <a:xfrm>
            <a:off x="9566520" y="6132442"/>
            <a:ext cx="2320836" cy="430236"/>
            <a:chOff x="9566520" y="6132442"/>
            <a:chExt cx="2320836" cy="43023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B50A7CB-1407-CA5C-7D91-5D18D3DCB589}"/>
                </a:ext>
              </a:extLst>
            </p:cNvPr>
            <p:cNvSpPr/>
            <p:nvPr/>
          </p:nvSpPr>
          <p:spPr>
            <a:xfrm>
              <a:off x="9910919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718 w 278075"/>
                <a:gd name="connsiteY8" fmla="*/ 164771 h 286181"/>
                <a:gd name="connsiteX9" fmla="*/ 147117 w 278075"/>
                <a:gd name="connsiteY9" fmla="*/ 241617 h 286181"/>
                <a:gd name="connsiteX10" fmla="*/ 48718 w 278075"/>
                <a:gd name="connsiteY10" fmla="*/ 123338 h 286181"/>
                <a:gd name="connsiteX11" fmla="*/ 230564 w 278075"/>
                <a:gd name="connsiteY11" fmla="*/ 123338 h 286181"/>
                <a:gd name="connsiteX12" fmla="*/ 142776 w 278075"/>
                <a:gd name="connsiteY12" fmla="*/ 44565 h 286181"/>
                <a:gd name="connsiteX13" fmla="*/ 48718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900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718" y="164771"/>
                  </a:lnTo>
                  <a:cubicBezTo>
                    <a:pt x="57882" y="213673"/>
                    <a:pt x="96712" y="241376"/>
                    <a:pt x="147117" y="241617"/>
                  </a:cubicBezTo>
                  <a:moveTo>
                    <a:pt x="48718" y="123338"/>
                  </a:moveTo>
                  <a:lnTo>
                    <a:pt x="230564" y="123338"/>
                  </a:lnTo>
                  <a:cubicBezTo>
                    <a:pt x="222364" y="69618"/>
                    <a:pt x="183535" y="44565"/>
                    <a:pt x="142776" y="44565"/>
                  </a:cubicBezTo>
                  <a:cubicBezTo>
                    <a:pt x="91647" y="44565"/>
                    <a:pt x="56194" y="76122"/>
                    <a:pt x="48718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7CAB7CC-7F81-CD14-1067-9B8D4B23EA8A}"/>
                </a:ext>
              </a:extLst>
            </p:cNvPr>
            <p:cNvSpPr/>
            <p:nvPr/>
          </p:nvSpPr>
          <p:spPr>
            <a:xfrm>
              <a:off x="10243742" y="6132442"/>
              <a:ext cx="47270" cy="423009"/>
            </a:xfrm>
            <a:custGeom>
              <a:avLst/>
              <a:gdLst>
                <a:gd name="connsiteX0" fmla="*/ 0 w 47270"/>
                <a:gd name="connsiteY0" fmla="*/ 0 h 423009"/>
                <a:gd name="connsiteX1" fmla="*/ 47270 w 47270"/>
                <a:gd name="connsiteY1" fmla="*/ 0 h 423009"/>
                <a:gd name="connsiteX2" fmla="*/ 47270 w 47270"/>
                <a:gd name="connsiteY2" fmla="*/ 423010 h 423009"/>
                <a:gd name="connsiteX3" fmla="*/ 0 w 47270"/>
                <a:gd name="connsiteY3" fmla="*/ 423010 h 423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70" h="423009">
                  <a:moveTo>
                    <a:pt x="0" y="0"/>
                  </a:moveTo>
                  <a:lnTo>
                    <a:pt x="47270" y="0"/>
                  </a:lnTo>
                  <a:lnTo>
                    <a:pt x="47270" y="423010"/>
                  </a:lnTo>
                  <a:lnTo>
                    <a:pt x="0" y="42301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616EAE-4574-EFA0-C4E9-23D8E3B72ACB}"/>
                </a:ext>
              </a:extLst>
            </p:cNvPr>
            <p:cNvSpPr/>
            <p:nvPr/>
          </p:nvSpPr>
          <p:spPr>
            <a:xfrm>
              <a:off x="1034817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2 w 287964"/>
                <a:gd name="connsiteY4" fmla="*/ 286182 h 286181"/>
                <a:gd name="connsiteX5" fmla="*/ 0 w 287964"/>
                <a:gd name="connsiteY5" fmla="*/ 143091 h 286181"/>
                <a:gd name="connsiteX6" fmla="*/ 137712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1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2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1982" y="0"/>
                    <a:pt x="137712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1" y="87685"/>
                    <a:pt x="47271" y="143091"/>
                  </a:cubicBezTo>
                  <a:cubicBezTo>
                    <a:pt x="47271" y="198497"/>
                    <a:pt x="89235" y="240412"/>
                    <a:pt x="143741" y="240412"/>
                  </a:cubicBezTo>
                  <a:cubicBezTo>
                    <a:pt x="198729" y="240412"/>
                    <a:pt x="240452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F5A0B44-81E7-36B8-BE1E-9BB2B5BC13BE}"/>
                </a:ext>
              </a:extLst>
            </p:cNvPr>
            <p:cNvSpPr/>
            <p:nvPr/>
          </p:nvSpPr>
          <p:spPr>
            <a:xfrm>
              <a:off x="10685094" y="6283723"/>
              <a:ext cx="393116" cy="271728"/>
            </a:xfrm>
            <a:custGeom>
              <a:avLst/>
              <a:gdLst>
                <a:gd name="connsiteX0" fmla="*/ 393117 w 393116"/>
                <a:gd name="connsiteY0" fmla="*/ 0 h 271728"/>
                <a:gd name="connsiteX1" fmla="*/ 308705 w 393116"/>
                <a:gd name="connsiteY1" fmla="*/ 271728 h 271728"/>
                <a:gd name="connsiteX2" fmla="*/ 260229 w 393116"/>
                <a:gd name="connsiteY2" fmla="*/ 271728 h 271728"/>
                <a:gd name="connsiteX3" fmla="*/ 196558 w 393116"/>
                <a:gd name="connsiteY3" fmla="*/ 70582 h 271728"/>
                <a:gd name="connsiteX4" fmla="*/ 132888 w 393116"/>
                <a:gd name="connsiteY4" fmla="*/ 271728 h 271728"/>
                <a:gd name="connsiteX5" fmla="*/ 84412 w 393116"/>
                <a:gd name="connsiteY5" fmla="*/ 271728 h 271728"/>
                <a:gd name="connsiteX6" fmla="*/ 0 w 393116"/>
                <a:gd name="connsiteY6" fmla="*/ 0 h 271728"/>
                <a:gd name="connsiteX7" fmla="*/ 49441 w 393116"/>
                <a:gd name="connsiteY7" fmla="*/ 0 h 271728"/>
                <a:gd name="connsiteX8" fmla="*/ 109494 w 393116"/>
                <a:gd name="connsiteY8" fmla="*/ 206446 h 271728"/>
                <a:gd name="connsiteX9" fmla="*/ 173647 w 393116"/>
                <a:gd name="connsiteY9" fmla="*/ 0 h 271728"/>
                <a:gd name="connsiteX10" fmla="*/ 219470 w 393116"/>
                <a:gd name="connsiteY10" fmla="*/ 0 h 271728"/>
                <a:gd name="connsiteX11" fmla="*/ 283623 w 393116"/>
                <a:gd name="connsiteY11" fmla="*/ 207169 h 271728"/>
                <a:gd name="connsiteX12" fmla="*/ 343435 w 393116"/>
                <a:gd name="connsiteY12" fmla="*/ 0 h 271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3116" h="271728">
                  <a:moveTo>
                    <a:pt x="393117" y="0"/>
                  </a:moveTo>
                  <a:lnTo>
                    <a:pt x="308705" y="271728"/>
                  </a:lnTo>
                  <a:lnTo>
                    <a:pt x="260229" y="271728"/>
                  </a:lnTo>
                  <a:lnTo>
                    <a:pt x="196558" y="70582"/>
                  </a:lnTo>
                  <a:lnTo>
                    <a:pt x="132888" y="271728"/>
                  </a:lnTo>
                  <a:lnTo>
                    <a:pt x="84412" y="271728"/>
                  </a:lnTo>
                  <a:lnTo>
                    <a:pt x="0" y="0"/>
                  </a:lnTo>
                  <a:lnTo>
                    <a:pt x="49441" y="0"/>
                  </a:lnTo>
                  <a:lnTo>
                    <a:pt x="109494" y="206446"/>
                  </a:lnTo>
                  <a:lnTo>
                    <a:pt x="173647" y="0"/>
                  </a:lnTo>
                  <a:lnTo>
                    <a:pt x="219470" y="0"/>
                  </a:lnTo>
                  <a:lnTo>
                    <a:pt x="283623" y="207169"/>
                  </a:lnTo>
                  <a:lnTo>
                    <a:pt x="343435" y="0"/>
                  </a:lnTo>
                  <a:close/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F357405-7B1C-A501-6DA9-6B899941F4E7}"/>
                </a:ext>
              </a:extLst>
            </p:cNvPr>
            <p:cNvSpPr/>
            <p:nvPr/>
          </p:nvSpPr>
          <p:spPr>
            <a:xfrm>
              <a:off x="11100881" y="6276496"/>
              <a:ext cx="287964" cy="286181"/>
            </a:xfrm>
            <a:custGeom>
              <a:avLst/>
              <a:gdLst>
                <a:gd name="connsiteX0" fmla="*/ 287964 w 287964"/>
                <a:gd name="connsiteY0" fmla="*/ 7227 h 286181"/>
                <a:gd name="connsiteX1" fmla="*/ 287964 w 287964"/>
                <a:gd name="connsiteY1" fmla="*/ 278955 h 286181"/>
                <a:gd name="connsiteX2" fmla="*/ 240694 w 287964"/>
                <a:gd name="connsiteY2" fmla="*/ 278955 h 286181"/>
                <a:gd name="connsiteX3" fmla="*/ 240694 w 287964"/>
                <a:gd name="connsiteY3" fmla="*/ 232222 h 286181"/>
                <a:gd name="connsiteX4" fmla="*/ 137711 w 287964"/>
                <a:gd name="connsiteY4" fmla="*/ 286182 h 286181"/>
                <a:gd name="connsiteX5" fmla="*/ 0 w 287964"/>
                <a:gd name="connsiteY5" fmla="*/ 143091 h 286181"/>
                <a:gd name="connsiteX6" fmla="*/ 137711 w 287964"/>
                <a:gd name="connsiteY6" fmla="*/ 0 h 286181"/>
                <a:gd name="connsiteX7" fmla="*/ 240694 w 287964"/>
                <a:gd name="connsiteY7" fmla="*/ 53719 h 286181"/>
                <a:gd name="connsiteX8" fmla="*/ 240694 w 287964"/>
                <a:gd name="connsiteY8" fmla="*/ 7227 h 286181"/>
                <a:gd name="connsiteX9" fmla="*/ 287964 w 287964"/>
                <a:gd name="connsiteY9" fmla="*/ 7227 h 286181"/>
                <a:gd name="connsiteX10" fmla="*/ 240694 w 287964"/>
                <a:gd name="connsiteY10" fmla="*/ 143091 h 286181"/>
                <a:gd name="connsiteX11" fmla="*/ 143741 w 287964"/>
                <a:gd name="connsiteY11" fmla="*/ 45770 h 286181"/>
                <a:gd name="connsiteX12" fmla="*/ 47270 w 287964"/>
                <a:gd name="connsiteY12" fmla="*/ 143091 h 286181"/>
                <a:gd name="connsiteX13" fmla="*/ 143741 w 287964"/>
                <a:gd name="connsiteY13" fmla="*/ 240412 h 286181"/>
                <a:gd name="connsiteX14" fmla="*/ 240694 w 287964"/>
                <a:gd name="connsiteY14" fmla="*/ 143091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964" h="286181">
                  <a:moveTo>
                    <a:pt x="287964" y="7227"/>
                  </a:moveTo>
                  <a:lnTo>
                    <a:pt x="287964" y="278955"/>
                  </a:lnTo>
                  <a:lnTo>
                    <a:pt x="240694" y="278955"/>
                  </a:lnTo>
                  <a:lnTo>
                    <a:pt x="240694" y="232222"/>
                  </a:lnTo>
                  <a:cubicBezTo>
                    <a:pt x="218988" y="265465"/>
                    <a:pt x="184017" y="286182"/>
                    <a:pt x="137711" y="286182"/>
                  </a:cubicBezTo>
                  <a:cubicBezTo>
                    <a:pt x="61982" y="286182"/>
                    <a:pt x="0" y="223550"/>
                    <a:pt x="0" y="143091"/>
                  </a:cubicBezTo>
                  <a:cubicBezTo>
                    <a:pt x="0" y="62632"/>
                    <a:pt x="62223" y="0"/>
                    <a:pt x="137711" y="0"/>
                  </a:cubicBezTo>
                  <a:cubicBezTo>
                    <a:pt x="184017" y="0"/>
                    <a:pt x="218747" y="20717"/>
                    <a:pt x="240694" y="53719"/>
                  </a:cubicBezTo>
                  <a:lnTo>
                    <a:pt x="240694" y="7227"/>
                  </a:lnTo>
                  <a:lnTo>
                    <a:pt x="287964" y="7227"/>
                  </a:lnTo>
                  <a:close/>
                  <a:moveTo>
                    <a:pt x="240694" y="143091"/>
                  </a:moveTo>
                  <a:cubicBezTo>
                    <a:pt x="240694" y="87685"/>
                    <a:pt x="198729" y="45770"/>
                    <a:pt x="143741" y="45770"/>
                  </a:cubicBezTo>
                  <a:cubicBezTo>
                    <a:pt x="89235" y="45770"/>
                    <a:pt x="47270" y="87685"/>
                    <a:pt x="47270" y="143091"/>
                  </a:cubicBezTo>
                  <a:cubicBezTo>
                    <a:pt x="47270" y="198497"/>
                    <a:pt x="89235" y="240412"/>
                    <a:pt x="143741" y="240412"/>
                  </a:cubicBezTo>
                  <a:cubicBezTo>
                    <a:pt x="198729" y="240412"/>
                    <a:pt x="240694" y="198497"/>
                    <a:pt x="240694" y="143091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71B4E129-8E73-8FFA-2F21-B11EB77060EF}"/>
                </a:ext>
              </a:extLst>
            </p:cNvPr>
            <p:cNvSpPr/>
            <p:nvPr/>
          </p:nvSpPr>
          <p:spPr>
            <a:xfrm>
              <a:off x="11460716" y="6278664"/>
              <a:ext cx="132164" cy="276546"/>
            </a:xfrm>
            <a:custGeom>
              <a:avLst/>
              <a:gdLst>
                <a:gd name="connsiteX0" fmla="*/ 132164 w 132164"/>
                <a:gd name="connsiteY0" fmla="*/ 0 h 276546"/>
                <a:gd name="connsiteX1" fmla="*/ 132164 w 132164"/>
                <a:gd name="connsiteY1" fmla="*/ 49383 h 276546"/>
                <a:gd name="connsiteX2" fmla="*/ 47270 w 132164"/>
                <a:gd name="connsiteY2" fmla="*/ 132492 h 276546"/>
                <a:gd name="connsiteX3" fmla="*/ 47270 w 132164"/>
                <a:gd name="connsiteY3" fmla="*/ 276546 h 276546"/>
                <a:gd name="connsiteX4" fmla="*/ 0 w 132164"/>
                <a:gd name="connsiteY4" fmla="*/ 276546 h 276546"/>
                <a:gd name="connsiteX5" fmla="*/ 0 w 132164"/>
                <a:gd name="connsiteY5" fmla="*/ 5059 h 276546"/>
                <a:gd name="connsiteX6" fmla="*/ 47270 w 132164"/>
                <a:gd name="connsiteY6" fmla="*/ 5059 h 276546"/>
                <a:gd name="connsiteX7" fmla="*/ 47270 w 132164"/>
                <a:gd name="connsiteY7" fmla="*/ 50829 h 276546"/>
                <a:gd name="connsiteX8" fmla="*/ 132164 w 132164"/>
                <a:gd name="connsiteY8" fmla="*/ 0 h 27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164" h="276546">
                  <a:moveTo>
                    <a:pt x="132164" y="0"/>
                  </a:moveTo>
                  <a:lnTo>
                    <a:pt x="132164" y="49383"/>
                  </a:lnTo>
                  <a:cubicBezTo>
                    <a:pt x="91406" y="47697"/>
                    <a:pt x="47270" y="68414"/>
                    <a:pt x="47270" y="132492"/>
                  </a:cubicBezTo>
                  <a:lnTo>
                    <a:pt x="47270" y="276546"/>
                  </a:lnTo>
                  <a:lnTo>
                    <a:pt x="0" y="276546"/>
                  </a:lnTo>
                  <a:lnTo>
                    <a:pt x="0" y="5059"/>
                  </a:lnTo>
                  <a:lnTo>
                    <a:pt x="47270" y="5059"/>
                  </a:lnTo>
                  <a:lnTo>
                    <a:pt x="47270" y="50829"/>
                  </a:lnTo>
                  <a:cubicBezTo>
                    <a:pt x="64635" y="12767"/>
                    <a:pt x="97917" y="241"/>
                    <a:pt x="132164" y="0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0942EEC-0F3E-F700-4509-8F6C3A0A371C}"/>
                </a:ext>
              </a:extLst>
            </p:cNvPr>
            <p:cNvSpPr/>
            <p:nvPr/>
          </p:nvSpPr>
          <p:spPr>
            <a:xfrm>
              <a:off x="11609280" y="6276496"/>
              <a:ext cx="278075" cy="286181"/>
            </a:xfrm>
            <a:custGeom>
              <a:avLst/>
              <a:gdLst>
                <a:gd name="connsiteX0" fmla="*/ 147117 w 278075"/>
                <a:gd name="connsiteY0" fmla="*/ 241617 h 286181"/>
                <a:gd name="connsiteX1" fmla="*/ 225500 w 278075"/>
                <a:gd name="connsiteY1" fmla="*/ 201869 h 286181"/>
                <a:gd name="connsiteX2" fmla="*/ 265776 w 278075"/>
                <a:gd name="connsiteY2" fmla="*/ 224754 h 286181"/>
                <a:gd name="connsiteX3" fmla="*/ 145911 w 278075"/>
                <a:gd name="connsiteY3" fmla="*/ 286182 h 286181"/>
                <a:gd name="connsiteX4" fmla="*/ 0 w 278075"/>
                <a:gd name="connsiteY4" fmla="*/ 143091 h 286181"/>
                <a:gd name="connsiteX5" fmla="*/ 142535 w 278075"/>
                <a:gd name="connsiteY5" fmla="*/ 0 h 286181"/>
                <a:gd name="connsiteX6" fmla="*/ 278076 w 278075"/>
                <a:gd name="connsiteY6" fmla="*/ 143573 h 286181"/>
                <a:gd name="connsiteX7" fmla="*/ 276388 w 278075"/>
                <a:gd name="connsiteY7" fmla="*/ 164771 h 286181"/>
                <a:gd name="connsiteX8" fmla="*/ 48235 w 278075"/>
                <a:gd name="connsiteY8" fmla="*/ 164771 h 286181"/>
                <a:gd name="connsiteX9" fmla="*/ 147117 w 278075"/>
                <a:gd name="connsiteY9" fmla="*/ 241617 h 286181"/>
                <a:gd name="connsiteX10" fmla="*/ 48476 w 278075"/>
                <a:gd name="connsiteY10" fmla="*/ 123338 h 286181"/>
                <a:gd name="connsiteX11" fmla="*/ 230323 w 278075"/>
                <a:gd name="connsiteY11" fmla="*/ 123338 h 286181"/>
                <a:gd name="connsiteX12" fmla="*/ 142776 w 278075"/>
                <a:gd name="connsiteY12" fmla="*/ 44565 h 286181"/>
                <a:gd name="connsiteX13" fmla="*/ 48476 w 278075"/>
                <a:gd name="connsiteY13" fmla="*/ 123338 h 286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8075" h="286181">
                  <a:moveTo>
                    <a:pt x="147117" y="241617"/>
                  </a:moveTo>
                  <a:cubicBezTo>
                    <a:pt x="184741" y="241617"/>
                    <a:pt x="211994" y="224272"/>
                    <a:pt x="225500" y="201869"/>
                  </a:cubicBezTo>
                  <a:lnTo>
                    <a:pt x="265776" y="224754"/>
                  </a:lnTo>
                  <a:cubicBezTo>
                    <a:pt x="241899" y="261852"/>
                    <a:pt x="200417" y="286182"/>
                    <a:pt x="145911" y="286182"/>
                  </a:cubicBezTo>
                  <a:cubicBezTo>
                    <a:pt x="58365" y="286182"/>
                    <a:pt x="0" y="224754"/>
                    <a:pt x="0" y="143091"/>
                  </a:cubicBezTo>
                  <a:cubicBezTo>
                    <a:pt x="0" y="62632"/>
                    <a:pt x="57641" y="0"/>
                    <a:pt x="142535" y="0"/>
                  </a:cubicBezTo>
                  <a:cubicBezTo>
                    <a:pt x="224776" y="0"/>
                    <a:pt x="278076" y="67450"/>
                    <a:pt x="278076" y="143573"/>
                  </a:cubicBezTo>
                  <a:cubicBezTo>
                    <a:pt x="278076" y="150559"/>
                    <a:pt x="277594" y="157785"/>
                    <a:pt x="276388" y="164771"/>
                  </a:cubicBezTo>
                  <a:lnTo>
                    <a:pt x="48235" y="164771"/>
                  </a:lnTo>
                  <a:cubicBezTo>
                    <a:pt x="57641" y="213673"/>
                    <a:pt x="96470" y="241376"/>
                    <a:pt x="147117" y="241617"/>
                  </a:cubicBezTo>
                  <a:moveTo>
                    <a:pt x="48476" y="123338"/>
                  </a:moveTo>
                  <a:lnTo>
                    <a:pt x="230323" y="123338"/>
                  </a:lnTo>
                  <a:cubicBezTo>
                    <a:pt x="222123" y="69618"/>
                    <a:pt x="183535" y="44565"/>
                    <a:pt x="142776" y="44565"/>
                  </a:cubicBezTo>
                  <a:cubicBezTo>
                    <a:pt x="91406" y="44565"/>
                    <a:pt x="56194" y="76122"/>
                    <a:pt x="48476" y="123338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72D9D2F-9C7C-0453-78AC-C442CD113DE7}"/>
                </a:ext>
              </a:extLst>
            </p:cNvPr>
            <p:cNvSpPr/>
            <p:nvPr/>
          </p:nvSpPr>
          <p:spPr>
            <a:xfrm>
              <a:off x="9566520" y="6132442"/>
              <a:ext cx="287964" cy="430236"/>
            </a:xfrm>
            <a:custGeom>
              <a:avLst/>
              <a:gdLst>
                <a:gd name="connsiteX0" fmla="*/ 287964 w 287964"/>
                <a:gd name="connsiteY0" fmla="*/ 0 h 430236"/>
                <a:gd name="connsiteX1" fmla="*/ 287964 w 287964"/>
                <a:gd name="connsiteY1" fmla="*/ 287145 h 430236"/>
                <a:gd name="connsiteX2" fmla="*/ 137711 w 287964"/>
                <a:gd name="connsiteY2" fmla="*/ 430236 h 430236"/>
                <a:gd name="connsiteX3" fmla="*/ 0 w 287964"/>
                <a:gd name="connsiteY3" fmla="*/ 287145 h 430236"/>
                <a:gd name="connsiteX4" fmla="*/ 137711 w 287964"/>
                <a:gd name="connsiteY4" fmla="*/ 144055 h 430236"/>
                <a:gd name="connsiteX5" fmla="*/ 240694 w 287964"/>
                <a:gd name="connsiteY5" fmla="*/ 197774 h 430236"/>
                <a:gd name="connsiteX6" fmla="*/ 240694 w 287964"/>
                <a:gd name="connsiteY6" fmla="*/ 0 h 430236"/>
                <a:gd name="connsiteX7" fmla="*/ 287964 w 287964"/>
                <a:gd name="connsiteY7" fmla="*/ 0 h 430236"/>
                <a:gd name="connsiteX8" fmla="*/ 240694 w 287964"/>
                <a:gd name="connsiteY8" fmla="*/ 287145 h 430236"/>
                <a:gd name="connsiteX9" fmla="*/ 143741 w 287964"/>
                <a:gd name="connsiteY9" fmla="*/ 189824 h 430236"/>
                <a:gd name="connsiteX10" fmla="*/ 47512 w 287964"/>
                <a:gd name="connsiteY10" fmla="*/ 287145 h 430236"/>
                <a:gd name="connsiteX11" fmla="*/ 143741 w 287964"/>
                <a:gd name="connsiteY11" fmla="*/ 384467 h 430236"/>
                <a:gd name="connsiteX12" fmla="*/ 240694 w 287964"/>
                <a:gd name="connsiteY12" fmla="*/ 287145 h 43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7964" h="430236">
                  <a:moveTo>
                    <a:pt x="287964" y="0"/>
                  </a:moveTo>
                  <a:lnTo>
                    <a:pt x="287964" y="287145"/>
                  </a:lnTo>
                  <a:cubicBezTo>
                    <a:pt x="287964" y="345442"/>
                    <a:pt x="244070" y="430236"/>
                    <a:pt x="137711" y="430236"/>
                  </a:cubicBezTo>
                  <a:cubicBezTo>
                    <a:pt x="61982" y="430236"/>
                    <a:pt x="0" y="367604"/>
                    <a:pt x="0" y="287145"/>
                  </a:cubicBezTo>
                  <a:cubicBezTo>
                    <a:pt x="0" y="206687"/>
                    <a:pt x="61982" y="144055"/>
                    <a:pt x="137711" y="144055"/>
                  </a:cubicBezTo>
                  <a:cubicBezTo>
                    <a:pt x="184017" y="144055"/>
                    <a:pt x="218747" y="164771"/>
                    <a:pt x="240694" y="197774"/>
                  </a:cubicBezTo>
                  <a:lnTo>
                    <a:pt x="240694" y="0"/>
                  </a:lnTo>
                  <a:lnTo>
                    <a:pt x="287964" y="0"/>
                  </a:lnTo>
                  <a:close/>
                  <a:moveTo>
                    <a:pt x="240694" y="287145"/>
                  </a:moveTo>
                  <a:cubicBezTo>
                    <a:pt x="240694" y="231740"/>
                    <a:pt x="198729" y="189824"/>
                    <a:pt x="143741" y="189824"/>
                  </a:cubicBezTo>
                  <a:cubicBezTo>
                    <a:pt x="89235" y="189824"/>
                    <a:pt x="47512" y="231740"/>
                    <a:pt x="47512" y="287145"/>
                  </a:cubicBezTo>
                  <a:cubicBezTo>
                    <a:pt x="47512" y="342551"/>
                    <a:pt x="89476" y="384467"/>
                    <a:pt x="143741" y="384467"/>
                  </a:cubicBezTo>
                  <a:cubicBezTo>
                    <a:pt x="198729" y="384467"/>
                    <a:pt x="240694" y="342551"/>
                    <a:pt x="240694" y="287145"/>
                  </a:cubicBezTo>
                </a:path>
              </a:pathLst>
            </a:custGeom>
            <a:solidFill>
              <a:srgbClr val="FFFFFF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3E1A466-4B6A-8A20-20C6-9487BF827454}"/>
                </a:ext>
              </a:extLst>
            </p:cNvPr>
            <p:cNvSpPr/>
            <p:nvPr/>
          </p:nvSpPr>
          <p:spPr>
            <a:xfrm>
              <a:off x="9614031" y="6322266"/>
              <a:ext cx="193181" cy="194642"/>
            </a:xfrm>
            <a:custGeom>
              <a:avLst/>
              <a:gdLst>
                <a:gd name="connsiteX0" fmla="*/ 193182 w 193181"/>
                <a:gd name="connsiteY0" fmla="*/ 97321 h 194642"/>
                <a:gd name="connsiteX1" fmla="*/ 96229 w 193181"/>
                <a:gd name="connsiteY1" fmla="*/ 0 h 194642"/>
                <a:gd name="connsiteX2" fmla="*/ 0 w 193181"/>
                <a:gd name="connsiteY2" fmla="*/ 97321 h 194642"/>
                <a:gd name="connsiteX3" fmla="*/ 96229 w 193181"/>
                <a:gd name="connsiteY3" fmla="*/ 194642 h 194642"/>
                <a:gd name="connsiteX4" fmla="*/ 193182 w 193181"/>
                <a:gd name="connsiteY4" fmla="*/ 97321 h 19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181" h="194642">
                  <a:moveTo>
                    <a:pt x="193182" y="97321"/>
                  </a:moveTo>
                  <a:cubicBezTo>
                    <a:pt x="193182" y="41916"/>
                    <a:pt x="151217" y="0"/>
                    <a:pt x="96229" y="0"/>
                  </a:cubicBezTo>
                  <a:cubicBezTo>
                    <a:pt x="41723" y="0"/>
                    <a:pt x="0" y="41916"/>
                    <a:pt x="0" y="97321"/>
                  </a:cubicBezTo>
                  <a:cubicBezTo>
                    <a:pt x="0" y="152727"/>
                    <a:pt x="41965" y="194642"/>
                    <a:pt x="96229" y="194642"/>
                  </a:cubicBezTo>
                  <a:cubicBezTo>
                    <a:pt x="151217" y="194642"/>
                    <a:pt x="193182" y="152727"/>
                    <a:pt x="193182" y="97321"/>
                  </a:cubicBezTo>
                </a:path>
              </a:pathLst>
            </a:custGeom>
            <a:solidFill>
              <a:schemeClr val="bg2"/>
            </a:solidFill>
            <a:ln w="24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702FAF86-512F-E5EA-9358-481A918B0F6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1" y="4051688"/>
            <a:ext cx="12191997" cy="135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32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D72E-5361-D943-BBC7-9A0B14293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3" y="243379"/>
            <a:ext cx="8422011" cy="1655762"/>
          </a:xfrm>
        </p:spPr>
        <p:txBody>
          <a:bodyPr/>
          <a:lstStyle/>
          <a:p>
            <a:r>
              <a:rPr lang="en-US" dirty="0"/>
              <a:t>What is Gender Pay Gap?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8170D2-807D-6743-ADC1-849E82D40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53" y="2093976"/>
            <a:ext cx="9208087" cy="3521633"/>
          </a:xfrm>
        </p:spPr>
        <p:txBody>
          <a:bodyPr>
            <a:normAutofit/>
          </a:bodyPr>
          <a:lstStyle/>
          <a:p>
            <a:r>
              <a:rPr lang="en-US" sz="2400" dirty="0"/>
              <a:t>The gender pay gap shows the difference in earnings between women and men, expressed as a percentage of average male earnings. The calculation methodology is set out by the Government to report on mean and median gender pay gap, bonus gap, and distribution across pay quartiles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3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28EBF7-1C68-7A41-A9EF-400684C3E9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0" tIns="0" rIns="0" bIns="0" rtlCol="0" anchor="t" anchorCtr="0">
            <a:normAutofit fontScale="90000"/>
          </a:bodyPr>
          <a:lstStyle/>
          <a:p>
            <a:r>
              <a:rPr lang="en-US" dirty="0"/>
              <a:t>Proportion of males and females in each quartile band at Delaware UK</a:t>
            </a:r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4A7D9074-7735-ABB9-76EC-BEDDDD9E4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332391"/>
              </p:ext>
            </p:extLst>
          </p:nvPr>
        </p:nvGraphicFramePr>
        <p:xfrm>
          <a:off x="807913" y="1854770"/>
          <a:ext cx="9145429" cy="3826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0176">
                  <a:extLst>
                    <a:ext uri="{9D8B030D-6E8A-4147-A177-3AD203B41FA5}">
                      <a16:colId xmlns:a16="http://schemas.microsoft.com/office/drawing/2014/main" val="1532081105"/>
                    </a:ext>
                  </a:extLst>
                </a:gridCol>
                <a:gridCol w="2343010">
                  <a:extLst>
                    <a:ext uri="{9D8B030D-6E8A-4147-A177-3AD203B41FA5}">
                      <a16:colId xmlns:a16="http://schemas.microsoft.com/office/drawing/2014/main" val="225013177"/>
                    </a:ext>
                  </a:extLst>
                </a:gridCol>
                <a:gridCol w="2502243">
                  <a:extLst>
                    <a:ext uri="{9D8B030D-6E8A-4147-A177-3AD203B41FA5}">
                      <a16:colId xmlns:a16="http://schemas.microsoft.com/office/drawing/2014/main" val="3010632971"/>
                    </a:ext>
                  </a:extLst>
                </a:gridCol>
              </a:tblGrid>
              <a:tr h="1107454">
                <a:tc>
                  <a:txBody>
                    <a:bodyPr/>
                    <a:lstStyle/>
                    <a:p>
                      <a:r>
                        <a:rPr lang="en-US" sz="2400" dirty="0"/>
                        <a:t>Delaware – snapshot 5 </a:t>
                      </a:r>
                      <a:r>
                        <a:rPr lang="en-US" sz="2400"/>
                        <a:t>April 2025 </a:t>
                      </a:r>
                      <a:endParaRPr lang="en-US" dirty="0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Male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Female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662957466"/>
                  </a:ext>
                </a:extLst>
              </a:tr>
              <a:tr h="50719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Upper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83.6%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16.4%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2040449151"/>
                  </a:ext>
                </a:extLst>
              </a:tr>
              <a:tr h="609743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Upper Middle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67.6%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32.4%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827241031"/>
                  </a:ext>
                </a:extLst>
              </a:tr>
              <a:tr h="787996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Lower Middle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62.2% 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37.8%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656423168"/>
                  </a:ext>
                </a:extLst>
              </a:tr>
              <a:tr h="787996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Lower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60.8%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39.2%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384395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00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28EBF7-1C68-7A41-A9EF-400684C3E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4" y="360609"/>
            <a:ext cx="10558924" cy="1022713"/>
          </a:xfr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z="3600" dirty="0"/>
              <a:t>Mean and Median Gender Pay Gap Definitions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B798DD9-0B54-FD4D-FAF1-DD3956B28794}"/>
              </a:ext>
            </a:extLst>
          </p:cNvPr>
          <p:cNvSpPr txBox="1"/>
          <p:nvPr/>
        </p:nvSpPr>
        <p:spPr>
          <a:xfrm>
            <a:off x="533481" y="1466443"/>
            <a:ext cx="10101388" cy="459014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  <a:buClr>
                <a:schemeClr val="tx2"/>
              </a:buClr>
            </a:pPr>
            <a:r>
              <a:rPr lang="en-US" b="1" dirty="0">
                <a:solidFill>
                  <a:schemeClr val="tx2"/>
                </a:solidFill>
              </a:rPr>
              <a:t>Median</a:t>
            </a:r>
          </a:p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US" dirty="0"/>
              <a:t>This is the figure that falls in the middle of a range when the wages of all relevant employees are lined up from smallest to largest. </a:t>
            </a:r>
          </a:p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US" dirty="0"/>
              <a:t>The </a:t>
            </a:r>
            <a:r>
              <a:rPr lang="en-US" b="1" dirty="0"/>
              <a:t>median gender pay gap</a:t>
            </a:r>
            <a:r>
              <a:rPr lang="en-US" dirty="0"/>
              <a:t> is calculated based on the </a:t>
            </a:r>
            <a:r>
              <a:rPr lang="en-US" u="sng" dirty="0"/>
              <a:t>difference between </a:t>
            </a:r>
            <a:r>
              <a:rPr lang="en-US" dirty="0"/>
              <a:t>the</a:t>
            </a:r>
            <a:r>
              <a:rPr lang="en-US" u="sng" dirty="0"/>
              <a:t> employee in the middle</a:t>
            </a:r>
            <a:r>
              <a:rPr lang="en-US" dirty="0"/>
              <a:t> of the range of </a:t>
            </a:r>
            <a:r>
              <a:rPr lang="en-US" u="sng" dirty="0"/>
              <a:t>male wages</a:t>
            </a:r>
            <a:r>
              <a:rPr lang="en-US" dirty="0"/>
              <a:t> and the </a:t>
            </a:r>
            <a:r>
              <a:rPr lang="en-US" u="sng" dirty="0"/>
              <a:t>employee in the middle </a:t>
            </a:r>
            <a:r>
              <a:rPr lang="en-US" dirty="0"/>
              <a:t>of the range of </a:t>
            </a:r>
            <a:r>
              <a:rPr lang="en-US" u="sng" dirty="0"/>
              <a:t>female wages.</a:t>
            </a:r>
          </a:p>
          <a:p>
            <a:pPr>
              <a:lnSpc>
                <a:spcPct val="90000"/>
              </a:lnSpc>
              <a:spcAft>
                <a:spcPts val="1000"/>
              </a:spcAft>
              <a:buClr>
                <a:schemeClr val="tx2"/>
              </a:buClr>
            </a:pPr>
            <a:endParaRPr lang="en-US" dirty="0"/>
          </a:p>
          <a:p>
            <a:pPr>
              <a:lnSpc>
                <a:spcPct val="90000"/>
              </a:lnSpc>
              <a:spcAft>
                <a:spcPts val="1000"/>
              </a:spcAft>
              <a:buClr>
                <a:schemeClr val="tx2"/>
              </a:buClr>
            </a:pPr>
            <a:r>
              <a:rPr lang="en-US" b="1" dirty="0">
                <a:solidFill>
                  <a:schemeClr val="tx2"/>
                </a:solidFill>
              </a:rPr>
              <a:t>Mean</a:t>
            </a:r>
          </a:p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US" dirty="0"/>
              <a:t>The mean is calculated by adding up the wages of all relevant employees and dividing the figure by the number of relevant employees. </a:t>
            </a:r>
          </a:p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US" dirty="0"/>
              <a:t>The </a:t>
            </a:r>
            <a:r>
              <a:rPr lang="en-US" b="1" dirty="0"/>
              <a:t>mean gender pay gap</a:t>
            </a:r>
            <a:r>
              <a:rPr lang="en-US" dirty="0"/>
              <a:t> is calculated based on the d</a:t>
            </a:r>
            <a:r>
              <a:rPr lang="en-US" u="sng" dirty="0"/>
              <a:t>ifference between</a:t>
            </a:r>
            <a:r>
              <a:rPr lang="en-US" dirty="0"/>
              <a:t> </a:t>
            </a:r>
            <a:r>
              <a:rPr lang="en-US" u="sng" dirty="0"/>
              <a:t>mean male pay</a:t>
            </a:r>
            <a:r>
              <a:rPr lang="en-US" dirty="0"/>
              <a:t> and </a:t>
            </a:r>
            <a:r>
              <a:rPr lang="en-US" u="sng" dirty="0"/>
              <a:t>mean female pay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28EBF7-1C68-7A41-A9EF-400684C3E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3" y="360609"/>
            <a:ext cx="11493203" cy="1022713"/>
          </a:xfr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z="3600" dirty="0"/>
              <a:t>Mean and Median Gender Pay Gap for Delaware UK</a:t>
            </a:r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4A7D9074-7735-ABB9-76EC-BEDDDD9E4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505881"/>
              </p:ext>
            </p:extLst>
          </p:nvPr>
        </p:nvGraphicFramePr>
        <p:xfrm>
          <a:off x="874643" y="1099612"/>
          <a:ext cx="8955792" cy="2225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7405">
                  <a:extLst>
                    <a:ext uri="{9D8B030D-6E8A-4147-A177-3AD203B41FA5}">
                      <a16:colId xmlns:a16="http://schemas.microsoft.com/office/drawing/2014/main" val="1532081105"/>
                    </a:ext>
                  </a:extLst>
                </a:gridCol>
                <a:gridCol w="2336050">
                  <a:extLst>
                    <a:ext uri="{9D8B030D-6E8A-4147-A177-3AD203B41FA5}">
                      <a16:colId xmlns:a16="http://schemas.microsoft.com/office/drawing/2014/main" val="225013177"/>
                    </a:ext>
                  </a:extLst>
                </a:gridCol>
                <a:gridCol w="2332337">
                  <a:extLst>
                    <a:ext uri="{9D8B030D-6E8A-4147-A177-3AD203B41FA5}">
                      <a16:colId xmlns:a16="http://schemas.microsoft.com/office/drawing/2014/main" val="3010632971"/>
                    </a:ext>
                  </a:extLst>
                </a:gridCol>
              </a:tblGrid>
              <a:tr h="988717">
                <a:tc>
                  <a:txBody>
                    <a:bodyPr/>
                    <a:lstStyle/>
                    <a:p>
                      <a:r>
                        <a:rPr lang="en-US" sz="2400" dirty="0"/>
                        <a:t>Delaware – snapshot 5 April 2025</a:t>
                      </a:r>
                      <a:endParaRPr lang="en-US" dirty="0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Median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Mean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662957466"/>
                  </a:ext>
                </a:extLst>
              </a:tr>
              <a:tr h="428441">
                <a:tc>
                  <a:txBody>
                    <a:bodyPr/>
                    <a:lstStyle/>
                    <a:p>
                      <a:r>
                        <a:rPr lang="en-US" sz="2400" dirty="0"/>
                        <a:t>Gender Pay Gap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19.1%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14.3%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2040449151"/>
                  </a:ext>
                </a:extLst>
              </a:tr>
              <a:tr h="703510">
                <a:tc>
                  <a:txBody>
                    <a:bodyPr/>
                    <a:lstStyle/>
                    <a:p>
                      <a:r>
                        <a:rPr lang="en-US" sz="2400" dirty="0"/>
                        <a:t>Gender Bonus Pay Gap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28.6%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63.1%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8272410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A98741B-DE2C-C0B2-2070-8325EFB2DBD8}"/>
              </a:ext>
            </a:extLst>
          </p:cNvPr>
          <p:cNvSpPr txBox="1"/>
          <p:nvPr/>
        </p:nvSpPr>
        <p:spPr>
          <a:xfrm>
            <a:off x="914401" y="3498576"/>
            <a:ext cx="9879495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rtl="0"/>
            <a:r>
              <a:rPr lang="en-US" sz="1600" b="1" dirty="0">
                <a:effectLst/>
              </a:rPr>
              <a:t>Column 1 in the table above shows that</a:t>
            </a:r>
            <a:r>
              <a:rPr lang="en-US" sz="1600" dirty="0">
                <a:effectLst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the average (median) salary of female employees at Delaware is 19.1% lower than that of male </a:t>
            </a:r>
            <a:r>
              <a:rPr lang="en-US" sz="1600"/>
              <a:t>employees;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 sz="1600"/>
              <a:t>the average (median ) bonus payments of female employees at Delaware is 28.6</a:t>
            </a:r>
            <a:r>
              <a:rPr lang="en-US" sz="1600" dirty="0"/>
              <a:t>% lower than that of male employees.</a:t>
            </a:r>
          </a:p>
          <a:p>
            <a:pPr rtl="0">
              <a:buFont typeface="Arial" panose="020B0604020202020204" pitchFamily="34" charset="0"/>
              <a:buChar char="•"/>
            </a:pPr>
            <a:endParaRPr lang="en-US" sz="1600" dirty="0">
              <a:effectLst/>
            </a:endParaRPr>
          </a:p>
          <a:p>
            <a:pPr rtl="0"/>
            <a:r>
              <a:rPr lang="en-US" sz="1600" b="1" dirty="0">
                <a:effectLst/>
              </a:rPr>
              <a:t>Column 2 in the table above shows that:</a:t>
            </a:r>
            <a:endParaRPr lang="en-US" sz="1600" b="1">
              <a:effectLst/>
            </a:endParaRPr>
          </a:p>
          <a:p>
            <a:pPr rtl="0">
              <a:buFont typeface="Arial" panose="020B0604020202020204" pitchFamily="34" charset="0"/>
              <a:buChar char="•"/>
            </a:pPr>
            <a:r>
              <a:rPr lang="en-US" sz="1600"/>
              <a:t>the average (mean) salary of female employees at Delaware is 14.3</a:t>
            </a:r>
            <a:r>
              <a:rPr lang="en-US" sz="1600" dirty="0"/>
              <a:t>% lower than the average (mean) salary of male employees;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US" sz="1600"/>
              <a:t>the average (mean) bonus payments of female employees at Delaware is 63.1</a:t>
            </a:r>
            <a:r>
              <a:rPr lang="en-US" sz="1600" dirty="0"/>
              <a:t>% lower than the average (mean) bonus payments of male employees.</a:t>
            </a:r>
          </a:p>
        </p:txBody>
      </p:sp>
    </p:spTree>
    <p:extLst>
      <p:ext uri="{BB962C8B-B14F-4D97-AF65-F5344CB8AC3E}">
        <p14:creationId xmlns:p14="http://schemas.microsoft.com/office/powerpoint/2010/main" val="272059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568C46-F194-1649-B611-F2824A51DB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the Gap</a:t>
            </a:r>
          </a:p>
        </p:txBody>
      </p:sp>
      <p:pic>
        <p:nvPicPr>
          <p:cNvPr id="17" name="Picture Placeholder 16" descr="A person showing a tablet to a group of people&#10;&#10;Description automatically generated">
            <a:extLst>
              <a:ext uri="{FF2B5EF4-FFF2-40B4-BE49-F238E27FC236}">
                <a16:creationId xmlns:a16="http://schemas.microsoft.com/office/drawing/2014/main" id="{CC512E1F-DED5-2762-C849-CAC8417099E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" r="17"/>
          <a:stretch/>
        </p:blipFill>
        <p:spPr/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A2448D-F366-DE44-A953-69A0F3B51E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3388" y="1425393"/>
            <a:ext cx="5455620" cy="4513697"/>
          </a:xfrm>
        </p:spPr>
        <p:txBody>
          <a:bodyPr vert="horz" lIns="0" tIns="0" rIns="0" bIns="0" rtlCol="0" anchor="t">
            <a:noAutofit/>
          </a:bodyPr>
          <a:lstStyle/>
          <a:p>
            <a:pPr marL="342900" indent="-342900">
              <a:buChar char="•"/>
            </a:pPr>
            <a:r>
              <a:rPr lang="en-US" sz="1800" dirty="0"/>
              <a:t>The gender pay gap at Delaware in April 2025 reflects the imbalance in gender representation across our </a:t>
            </a:r>
            <a:r>
              <a:rPr lang="en-US" sz="1800" dirty="0" err="1"/>
              <a:t>organisation</a:t>
            </a:r>
            <a:r>
              <a:rPr lang="en-US" sz="1800" dirty="0"/>
              <a:t>, particularly at senior levels where women remain significantly under‑represented. This difference is further amplified in our bonus gender pay gap, as bonus eligibility is concentrated among our most senior roles.</a:t>
            </a:r>
          </a:p>
          <a:p>
            <a:pPr marL="342900" indent="-342900">
              <a:buChar char="•"/>
            </a:pPr>
            <a:r>
              <a:rPr lang="en-US" sz="1800" dirty="0"/>
              <a:t>Around 65% of our total workforce comprises of male employees.</a:t>
            </a:r>
          </a:p>
          <a:p>
            <a:pPr marL="342900" indent="-342900">
              <a:buChar char="•"/>
            </a:pPr>
            <a:r>
              <a:rPr lang="en-US" sz="1800"/>
              <a:t>Our priority is to increase female representation at all levels, with a strong focus on attracting more women into the business and actively supporting their development into senior positions.</a:t>
            </a:r>
          </a:p>
          <a:p>
            <a:pPr marL="342900" indent="-342900">
              <a:buChar char="•"/>
            </a:pPr>
            <a:endParaRPr lang="en-US" sz="1800" dirty="0"/>
          </a:p>
          <a:p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138862C-07A0-5042-A8E0-3A5B0674BE0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65624" y="2575826"/>
            <a:ext cx="6089270" cy="182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9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8D268-27B1-671F-FE8D-FE61A7CCB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0FFDEB-ADCF-091A-8C99-88A7E1EF57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Additional Analysis</a:t>
            </a:r>
            <a:endParaRPr lang="en-US" dirty="0"/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50AD7051-ACA9-F200-8F93-5DC35505E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007921"/>
              </p:ext>
            </p:extLst>
          </p:nvPr>
        </p:nvGraphicFramePr>
        <p:xfrm>
          <a:off x="590199" y="890889"/>
          <a:ext cx="8762523" cy="56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0178">
                  <a:extLst>
                    <a:ext uri="{9D8B030D-6E8A-4147-A177-3AD203B41FA5}">
                      <a16:colId xmlns:a16="http://schemas.microsoft.com/office/drawing/2014/main" val="1532081105"/>
                    </a:ext>
                  </a:extLst>
                </a:gridCol>
                <a:gridCol w="2343011">
                  <a:extLst>
                    <a:ext uri="{9D8B030D-6E8A-4147-A177-3AD203B41FA5}">
                      <a16:colId xmlns:a16="http://schemas.microsoft.com/office/drawing/2014/main" val="225013177"/>
                    </a:ext>
                  </a:extLst>
                </a:gridCol>
                <a:gridCol w="2119334">
                  <a:extLst>
                    <a:ext uri="{9D8B030D-6E8A-4147-A177-3AD203B41FA5}">
                      <a16:colId xmlns:a16="http://schemas.microsoft.com/office/drawing/2014/main" val="3010632971"/>
                    </a:ext>
                  </a:extLst>
                </a:gridCol>
              </a:tblGrid>
              <a:tr h="1107454">
                <a:tc>
                  <a:txBody>
                    <a:bodyPr/>
                    <a:lstStyle/>
                    <a:p>
                      <a:r>
                        <a:rPr lang="en-US" sz="2400" dirty="0"/>
                        <a:t>Analysis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Statistic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Notes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662957466"/>
                  </a:ext>
                </a:extLst>
              </a:tr>
              <a:tr h="507192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women employed in the whole UK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endParaRPr lang="en-US" sz="2400" dirty="0" err="1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2040449151"/>
                  </a:ext>
                </a:extLst>
              </a:tr>
              <a:tr h="609743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women at top management level</a:t>
                      </a:r>
                      <a:endParaRPr lang="en-US" sz="2400" dirty="0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29%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Director, SM and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Mger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/LE levels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827241031"/>
                  </a:ext>
                </a:extLst>
              </a:tr>
              <a:tr h="787996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women within the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organisation's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UK board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 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out of 10 people on the Management Committee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656423168"/>
                  </a:ext>
                </a:extLst>
              </a:tr>
              <a:tr h="787996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 of the annual total compensation for the highest paid individual, to the median annual total compensation for all employees</a:t>
                      </a:r>
                      <a:endParaRPr lang="en-US" sz="2400" dirty="0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4:1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384395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79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6CAEA-F83D-E5AB-3E73-534E5E2DF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60AAF-1406-65F1-49C2-1FB1517E5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753" y="243379"/>
            <a:ext cx="8422011" cy="1655762"/>
          </a:xfrm>
        </p:spPr>
        <p:txBody>
          <a:bodyPr/>
          <a:lstStyle/>
          <a:p>
            <a:r>
              <a:rPr lang="en-US" dirty="0"/>
              <a:t>Declaration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1BD18E-4E86-CD33-F075-B19778921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53" y="2093976"/>
            <a:ext cx="9208087" cy="35216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confirm that the information submitted is accurate. </a:t>
            </a:r>
          </a:p>
          <a:p>
            <a:pPr>
              <a:buNone/>
            </a:pPr>
            <a:endParaRPr lang="en-US" sz="1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Andy Danneels</a:t>
            </a:r>
          </a:p>
          <a:p>
            <a:pPr>
              <a:buNone/>
            </a:pPr>
            <a:r>
              <a:rPr lang="en-US" sz="1800" dirty="0">
                <a:latin typeface="Aptos" panose="020B0004020202020204" pitchFamily="34" charset="0"/>
                <a:cs typeface="Times New Roman" panose="02020603050405020304" pitchFamily="18" charset="0"/>
              </a:rPr>
              <a:t>Partner</a:t>
            </a:r>
          </a:p>
          <a:p>
            <a:pPr>
              <a:buNone/>
            </a:pPr>
            <a:endParaRPr lang="en-US" sz="1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75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delaware">
      <a:dk1>
        <a:srgbClr val="3C3C3C"/>
      </a:dk1>
      <a:lt1>
        <a:srgbClr val="FFFFFF"/>
      </a:lt1>
      <a:dk2>
        <a:srgbClr val="C42828"/>
      </a:dk2>
      <a:lt2>
        <a:srgbClr val="EF463C"/>
      </a:lt2>
      <a:accent1>
        <a:srgbClr val="EE7684"/>
      </a:accent1>
      <a:accent2>
        <a:srgbClr val="941914"/>
      </a:accent2>
      <a:accent3>
        <a:srgbClr val="72C4BF"/>
      </a:accent3>
      <a:accent4>
        <a:srgbClr val="AD9BCB"/>
      </a:accent4>
      <a:accent5>
        <a:srgbClr val="999999"/>
      </a:accent5>
      <a:accent6>
        <a:srgbClr val="E5E5E5"/>
      </a:accent6>
      <a:hlink>
        <a:srgbClr val="C42828"/>
      </a:hlink>
      <a:folHlink>
        <a:srgbClr val="EF463C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64C62543-E41F-A643-9E50-806D40DDE113}" vid="{D9A6DFE1-FD8F-6A4E-9A5E-F5235EDB1F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3B8675F18EB041B8214BA3780D4727" ma:contentTypeVersion="20" ma:contentTypeDescription="Create a new document." ma:contentTypeScope="" ma:versionID="ebb37a5567e7902d4aaa8068ae5a153b">
  <xsd:schema xmlns:xsd="http://www.w3.org/2001/XMLSchema" xmlns:xs="http://www.w3.org/2001/XMLSchema" xmlns:p="http://schemas.microsoft.com/office/2006/metadata/properties" xmlns:ns1="http://schemas.microsoft.com/sharepoint/v3" xmlns:ns2="d6f720cf-f5d6-4ad5-b87a-95e52badd8b9" xmlns:ns3="4e5a430e-af96-4db5-974b-3dd38e76892a" targetNamespace="http://schemas.microsoft.com/office/2006/metadata/properties" ma:root="true" ma:fieldsID="86fd8a1ca6a7fafcc78ff1515c218602" ns1:_="" ns2:_="" ns3:_="">
    <xsd:import namespace="http://schemas.microsoft.com/sharepoint/v3"/>
    <xsd:import namespace="d6f720cf-f5d6-4ad5-b87a-95e52badd8b9"/>
    <xsd:import namespace="4e5a430e-af96-4db5-974b-3dd38e7689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f720cf-f5d6-4ad5-b87a-95e52badd8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d5fe21e-add4-4519-9c57-30a638ac1f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a430e-af96-4db5-974b-3dd38e76892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06a3b8b-6a64-4495-8e01-ef7c42931e55}" ma:internalName="TaxCatchAll" ma:showField="CatchAllData" ma:web="4e5a430e-af96-4db5-974b-3dd38e7689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f720cf-f5d6-4ad5-b87a-95e52badd8b9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4e5a430e-af96-4db5-974b-3dd38e76892a" xsi:nil="true"/>
  </documentManagement>
</p:properties>
</file>

<file path=customXml/itemProps1.xml><?xml version="1.0" encoding="utf-8"?>
<ds:datastoreItem xmlns:ds="http://schemas.openxmlformats.org/officeDocument/2006/customXml" ds:itemID="{058C45E1-EEBB-4D11-9642-C88427C41F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6f720cf-f5d6-4ad5-b87a-95e52badd8b9"/>
    <ds:schemaRef ds:uri="4e5a430e-af96-4db5-974b-3dd38e7689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D0DBCC-B92C-47AA-8B09-5872635842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52A2C4-28DE-417D-9627-7504F7BAA1EE}">
  <ds:schemaRefs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terms/"/>
    <ds:schemaRef ds:uri="4e5a430e-af96-4db5-974b-3dd38e76892a"/>
    <ds:schemaRef ds:uri="http://schemas.microsoft.com/office/2006/documentManagement/types"/>
    <ds:schemaRef ds:uri="http://schemas.microsoft.com/sharepoint/v3"/>
    <ds:schemaRef ds:uri="d6f720cf-f5d6-4ad5-b87a-95e52badd8b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597</Words>
  <Application>Microsoft Office PowerPoint</Application>
  <PresentationFormat>Widescreen</PresentationFormat>
  <Paragraphs>74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Delaware Gender Pay Gap Report</vt:lpstr>
      <vt:lpstr>What is Gender Pay Gap?</vt:lpstr>
      <vt:lpstr>Proportion of males and females in each quartile band at Delaware UK</vt:lpstr>
      <vt:lpstr>Mean and Median Gender Pay Gap Definitions</vt:lpstr>
      <vt:lpstr>Mean and Median Gender Pay Gap for Delaware UK</vt:lpstr>
      <vt:lpstr>Understanding the Gap</vt:lpstr>
      <vt:lpstr>Additional Analysis</vt:lpstr>
      <vt:lpstr>Declaration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Ellen, Rebecca</dc:creator>
  <cp:keywords/>
  <dc:description/>
  <cp:lastModifiedBy>Ellen, Rebecca</cp:lastModifiedBy>
  <cp:revision>260</cp:revision>
  <dcterms:created xsi:type="dcterms:W3CDTF">2024-06-26T10:20:11Z</dcterms:created>
  <dcterms:modified xsi:type="dcterms:W3CDTF">2026-03-23T13:20:01Z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0x0101005A3B8675F18EB041B8214BA3780D4727</vt:lpwstr>
  </property>
  <property fmtid="{D5CDD505-2E9C-101B-9397-08002B2CF9AE}" pid="3" name="MediaServiceImageTags">
    <vt:lpwstr/>
  </property>
</Properties>
</file>